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1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9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064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2318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826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657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1259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34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472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673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7110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245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EA98D-349E-4E5D-89B7-9267A7665184}" type="datetimeFigureOut">
              <a:rPr lang="nl-NL" smtClean="0"/>
              <a:t>14-3-2018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12E7-4238-4CE0-B107-99BAAF19EED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740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419099" y="912050"/>
            <a:ext cx="82846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>
                <a:solidFill>
                  <a:srgbClr val="A3A11A"/>
                </a:solidFill>
                <a:latin typeface="Arial"/>
                <a:cs typeface="Arial"/>
              </a:rPr>
              <a:t>Onbalans sociale basis en zwaardere zorg en ondersteuning  </a:t>
            </a:r>
            <a:endParaRPr lang="nl-NL" sz="2200" dirty="0">
              <a:solidFill>
                <a:srgbClr val="A3A11A"/>
              </a:solidFill>
              <a:latin typeface="Arial"/>
              <a:cs typeface="Arial"/>
            </a:endParaRPr>
          </a:p>
        </p:txBody>
      </p:sp>
      <p:pic>
        <p:nvPicPr>
          <p:cNvPr id="4" name="Afbeelding 3" descr="Powerpoint-SD-NH-1024x768-4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38146" y="1354117"/>
            <a:ext cx="817245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nl-NL" sz="6000" dirty="0" smtClean="0">
                <a:solidFill>
                  <a:schemeClr val="bg1"/>
                </a:solidFill>
                <a:latin typeface="Arial"/>
                <a:cs typeface="Arial"/>
              </a:rPr>
              <a:t>LAGERHUISDEBAT</a:t>
            </a:r>
            <a:r>
              <a:rPr lang="nl-NL" sz="6000" dirty="0" smtClean="0">
                <a:solidFill>
                  <a:srgbClr val="3E3A35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20000"/>
              </a:lnSpc>
            </a:pPr>
            <a:r>
              <a:rPr lang="nl-NL" sz="6000" dirty="0" smtClean="0">
                <a:solidFill>
                  <a:srgbClr val="A3A11A"/>
                </a:solidFill>
                <a:latin typeface="Arial"/>
                <a:cs typeface="Arial"/>
              </a:rPr>
              <a:t>KOERS </a:t>
            </a:r>
            <a:br>
              <a:rPr lang="nl-NL" sz="6000" dirty="0" smtClean="0">
                <a:solidFill>
                  <a:srgbClr val="A3A11A"/>
                </a:solidFill>
                <a:latin typeface="Arial"/>
                <a:cs typeface="Arial"/>
              </a:rPr>
            </a:br>
            <a:r>
              <a:rPr lang="nl-NL" sz="6000" dirty="0" smtClean="0">
                <a:solidFill>
                  <a:srgbClr val="A3A11A"/>
                </a:solidFill>
                <a:latin typeface="Arial"/>
                <a:cs typeface="Arial"/>
              </a:rPr>
              <a:t>OP </a:t>
            </a:r>
            <a:r>
              <a:rPr lang="nl-NL" sz="6000" dirty="0" smtClean="0">
                <a:solidFill>
                  <a:srgbClr val="A3A11A"/>
                </a:solidFill>
                <a:latin typeface="Arial"/>
                <a:cs typeface="Arial"/>
              </a:rPr>
              <a:t>PREVENTIE?</a:t>
            </a:r>
            <a:endParaRPr lang="nl-NL" sz="6000" dirty="0">
              <a:solidFill>
                <a:srgbClr val="A3A11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923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Powerpoint-SD-NH-1024x768-te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38146" y="1090659"/>
            <a:ext cx="817245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aseline="30000" dirty="0" smtClean="0">
                <a:solidFill>
                  <a:schemeClr val="bg1"/>
                </a:solidFill>
                <a:latin typeface="Arial"/>
                <a:cs typeface="Arial"/>
              </a:rPr>
              <a:t>STELLING</a:t>
            </a:r>
            <a:endParaRPr lang="nl-NL" sz="40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nl-NL" sz="2400" baseline="30000" dirty="0" smtClean="0">
              <a:latin typeface="Arial"/>
              <a:cs typeface="Arial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38146" y="1839582"/>
            <a:ext cx="817245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sz="4400" dirty="0">
                <a:solidFill>
                  <a:srgbClr val="3E3A35"/>
                </a:solidFill>
                <a:latin typeface="Arial"/>
                <a:cs typeface="Arial"/>
              </a:rPr>
              <a:t>Preventie betaalt zich niet uit. Het leidt dikwijls tot extra, vaak overbodige zorg. </a:t>
            </a:r>
            <a:endParaRPr lang="nl-NL" sz="4400" baseline="30000" dirty="0" smtClean="0">
              <a:solidFill>
                <a:srgbClr val="3E3A35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007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Powerpoint-SD-NH-1024x768-te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38146" y="1090659"/>
            <a:ext cx="817245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aseline="30000" dirty="0" smtClean="0">
                <a:solidFill>
                  <a:schemeClr val="bg1"/>
                </a:solidFill>
                <a:latin typeface="Arial"/>
                <a:cs typeface="Arial"/>
              </a:rPr>
              <a:t>STELLING</a:t>
            </a:r>
            <a:endParaRPr lang="nl-NL" sz="40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nl-NL" sz="2400" baseline="30000" dirty="0" smtClean="0">
              <a:latin typeface="Arial"/>
              <a:cs typeface="Arial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38146" y="1839582"/>
            <a:ext cx="81724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rgbClr val="3E3A35"/>
                </a:solidFill>
                <a:latin typeface="Arial"/>
                <a:cs typeface="Arial"/>
              </a:rPr>
              <a:t>Het is een illusie te stellen dat wijkteams preventief kunnen werken. Ze zijn veel te druk met problemen op te lossen.</a:t>
            </a:r>
          </a:p>
        </p:txBody>
      </p:sp>
    </p:spTree>
    <p:extLst>
      <p:ext uri="{BB962C8B-B14F-4D97-AF65-F5344CB8AC3E}">
        <p14:creationId xmlns:p14="http://schemas.microsoft.com/office/powerpoint/2010/main" val="26241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Powerpoint-SD-NH-1024x768-te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38146" y="1090659"/>
            <a:ext cx="817245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aseline="30000" dirty="0" smtClean="0">
                <a:solidFill>
                  <a:schemeClr val="bg1"/>
                </a:solidFill>
                <a:latin typeface="Arial"/>
                <a:cs typeface="Arial"/>
              </a:rPr>
              <a:t>STELLING</a:t>
            </a:r>
            <a:endParaRPr lang="nl-NL" sz="40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nl-NL" sz="2400" baseline="30000" dirty="0" smtClean="0">
              <a:latin typeface="Arial"/>
              <a:cs typeface="Arial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38146" y="1839582"/>
            <a:ext cx="817245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rgbClr val="3E3A35"/>
                </a:solidFill>
                <a:latin typeface="Arial"/>
                <a:cs typeface="Arial"/>
              </a:rPr>
              <a:t>Vroege opsporing kan niet langer meer zonder meer toezicht, monitoring en screening van het gedrag van mensen.</a:t>
            </a:r>
          </a:p>
        </p:txBody>
      </p:sp>
    </p:spTree>
    <p:extLst>
      <p:ext uri="{BB962C8B-B14F-4D97-AF65-F5344CB8AC3E}">
        <p14:creationId xmlns:p14="http://schemas.microsoft.com/office/powerpoint/2010/main" val="369612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Powerpoint-SD-NH-1024x768-tes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464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438146" y="1090659"/>
            <a:ext cx="8172450" cy="748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aseline="30000" dirty="0" smtClean="0">
                <a:solidFill>
                  <a:schemeClr val="bg1"/>
                </a:solidFill>
                <a:latin typeface="Arial"/>
                <a:cs typeface="Arial"/>
              </a:rPr>
              <a:t>STELLING</a:t>
            </a:r>
            <a:endParaRPr lang="nl-NL" sz="40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endParaRPr lang="nl-NL" sz="2400" baseline="30000" dirty="0" smtClean="0">
              <a:latin typeface="Arial"/>
              <a:cs typeface="Arial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438146" y="1839582"/>
            <a:ext cx="81724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400" dirty="0">
                <a:solidFill>
                  <a:srgbClr val="3E3A35"/>
                </a:solidFill>
                <a:latin typeface="Arial"/>
                <a:cs typeface="Arial"/>
              </a:rPr>
              <a:t>Professionals hebben een te smalle kijk op mensen. </a:t>
            </a:r>
            <a:endParaRPr lang="nl-NL" sz="4400" dirty="0" smtClean="0">
              <a:solidFill>
                <a:srgbClr val="3E3A35"/>
              </a:solidFill>
              <a:latin typeface="Arial"/>
              <a:cs typeface="Arial"/>
            </a:endParaRPr>
          </a:p>
          <a:p>
            <a:r>
              <a:rPr lang="nl-NL" sz="4400" dirty="0" smtClean="0">
                <a:solidFill>
                  <a:srgbClr val="3E3A35"/>
                </a:solidFill>
                <a:latin typeface="Arial"/>
                <a:cs typeface="Arial"/>
              </a:rPr>
              <a:t>Dit </a:t>
            </a:r>
            <a:r>
              <a:rPr lang="nl-NL" sz="4400" dirty="0">
                <a:solidFill>
                  <a:srgbClr val="3E3A35"/>
                </a:solidFill>
                <a:latin typeface="Arial"/>
                <a:cs typeface="Arial"/>
              </a:rPr>
              <a:t>staat effectief preventief werken in de weg</a:t>
            </a:r>
            <a:r>
              <a:rPr lang="nl-NL" sz="4400" b="1" dirty="0"/>
              <a:t>.</a:t>
            </a:r>
            <a:r>
              <a:rPr lang="nl-NL" sz="4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787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90</Words>
  <Application>Microsoft Office PowerPoint</Application>
  <PresentationFormat>Diavoorstelling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Carla Kolner</dc:creator>
  <cp:lastModifiedBy>Carla Kolner</cp:lastModifiedBy>
  <cp:revision>1</cp:revision>
  <dcterms:created xsi:type="dcterms:W3CDTF">2018-03-14T13:41:42Z</dcterms:created>
  <dcterms:modified xsi:type="dcterms:W3CDTF">2018-03-14T15:51:41Z</dcterms:modified>
</cp:coreProperties>
</file>