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7" r:id="rId2"/>
    <p:sldId id="266" r:id="rId3"/>
    <p:sldId id="257" r:id="rId4"/>
    <p:sldId id="262" r:id="rId5"/>
    <p:sldId id="259" r:id="rId6"/>
    <p:sldId id="261" r:id="rId7"/>
    <p:sldId id="263" r:id="rId8"/>
  </p:sldIdLst>
  <p:sldSz cx="12192000" cy="6858000"/>
  <p:notesSz cx="6735763" cy="98663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E2A"/>
    <a:srgbClr val="006600"/>
    <a:srgbClr val="00FF00"/>
    <a:srgbClr val="00CC00"/>
    <a:srgbClr val="5DE5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14F2807-C54E-42F4-840F-6BD48F07FF6F}" type="datetimeFigureOut">
              <a:rPr lang="nl-NL" smtClean="0"/>
              <a:t>16-10-2017</a:t>
            </a:fld>
            <a:endParaRPr lang="nl-NL"/>
          </a:p>
        </p:txBody>
      </p:sp>
      <p:sp>
        <p:nvSpPr>
          <p:cNvPr id="4" name="Tijdelijke aanduiding voor dia-afbeelding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33E44EE-CDD6-4879-AABE-43DF6EEC2CE9}" type="slidenum">
              <a:rPr lang="nl-NL" smtClean="0"/>
              <a:t>‹nr.›</a:t>
            </a:fld>
            <a:endParaRPr lang="nl-NL"/>
          </a:p>
        </p:txBody>
      </p:sp>
    </p:spTree>
    <p:extLst>
      <p:ext uri="{BB962C8B-B14F-4D97-AF65-F5344CB8AC3E}">
        <p14:creationId xmlns:p14="http://schemas.microsoft.com/office/powerpoint/2010/main" val="3858895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99FDC86-65C4-44A6-9C6E-AFFA4810AF4A}" type="slidenum">
              <a:rPr lang="nl-NL" altLang="nl-NL"/>
              <a:pPr/>
              <a:t>1</a:t>
            </a:fld>
            <a:endParaRPr lang="nl-NL" altLang="nl-NL"/>
          </a:p>
        </p:txBody>
      </p:sp>
      <p:sp>
        <p:nvSpPr>
          <p:cNvPr id="39939" name="Rectangle 2"/>
          <p:cNvSpPr>
            <a:spLocks noGrp="1" noRot="1" noChangeAspect="1" noChangeArrowheads="1" noTextEdit="1"/>
          </p:cNvSpPr>
          <p:nvPr>
            <p:ph type="sldImg"/>
          </p:nvPr>
        </p:nvSpPr>
        <p:spPr bwMode="auto">
          <a:xfrm>
            <a:off x="247650" y="730250"/>
            <a:ext cx="6384925"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Rectangle 3"/>
          <p:cNvSpPr>
            <a:spLocks noGrp="1" noChangeArrowheads="1"/>
          </p:cNvSpPr>
          <p:nvPr>
            <p:ph type="body" idx="1"/>
          </p:nvPr>
        </p:nvSpPr>
        <p:spPr bwMode="auto">
          <a:xfrm>
            <a:off x="687388" y="4556125"/>
            <a:ext cx="5507037" cy="367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nl-NL">
              <a:solidFill>
                <a:schemeClr val="accent6"/>
              </a:solidFill>
            </a:endParaRPr>
          </a:p>
          <a:p>
            <a:pPr eaLnBrk="1" hangingPunct="1">
              <a:spcBef>
                <a:spcPct val="0"/>
              </a:spcBef>
            </a:pPr>
            <a:r>
              <a:rPr lang="nl-NL">
                <a:solidFill>
                  <a:schemeClr val="accent6"/>
                </a:solidFill>
              </a:rPr>
              <a:t>Rol van de ambassadeur</a:t>
            </a:r>
            <a:endParaRPr lang="nl-NL" altLang="nl-N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7505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02D1EEBB-7673-4E1F-B848-EE8D8676C170}" type="datetimeFigureOut">
              <a:rPr lang="nl-NL" smtClean="0"/>
              <a:t>16-10-2017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63433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2D1EEBB-7673-4E1F-B848-EE8D8676C170}" type="datetimeFigureOut">
              <a:rPr lang="nl-NL" smtClean="0"/>
              <a:t>16-10-2017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234845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2D1EEBB-7673-4E1F-B848-EE8D8676C170}" type="datetimeFigureOut">
              <a:rPr lang="nl-NL" smtClean="0"/>
              <a:t>16-10-2017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394795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p>
            <a:r>
              <a:rPr lang="nl-NL"/>
              <a:t>Klik om de stijl te bewerken</a:t>
            </a:r>
          </a:p>
        </p:txBody>
      </p:sp>
      <p:sp>
        <p:nvSpPr>
          <p:cNvPr id="3" name="Rectangle 4"/>
          <p:cNvSpPr>
            <a:spLocks noGrp="1" noChangeArrowheads="1"/>
          </p:cNvSpPr>
          <p:nvPr>
            <p:ph type="dt" sz="half" idx="10"/>
          </p:nvPr>
        </p:nvSpPr>
        <p:spPr/>
        <p:txBody>
          <a:bodyPr/>
          <a:lstStyle>
            <a:lvl1pPr>
              <a:defRPr/>
            </a:lvl1pPr>
          </a:lstStyle>
          <a:p>
            <a:pPr>
              <a:defRPr/>
            </a:pPr>
            <a:endParaRPr lang="nl-NL" altLang="nl-NL"/>
          </a:p>
        </p:txBody>
      </p:sp>
      <p:sp>
        <p:nvSpPr>
          <p:cNvPr id="4" name="Rectangle 5"/>
          <p:cNvSpPr>
            <a:spLocks noGrp="1" noChangeArrowheads="1"/>
          </p:cNvSpPr>
          <p:nvPr>
            <p:ph type="ftr" sz="quarter" idx="11"/>
          </p:nvPr>
        </p:nvSpPr>
        <p:spPr/>
        <p:txBody>
          <a:bodyPr/>
          <a:lstStyle>
            <a:lvl1pPr>
              <a:defRPr/>
            </a:lvl1pPr>
          </a:lstStyle>
          <a:p>
            <a:pPr>
              <a:defRPr/>
            </a:pPr>
            <a:endParaRPr lang="nl-NL" altLang="nl-NL"/>
          </a:p>
        </p:txBody>
      </p:sp>
      <p:sp>
        <p:nvSpPr>
          <p:cNvPr id="5" name="Rectangle 6"/>
          <p:cNvSpPr>
            <a:spLocks noGrp="1" noChangeArrowheads="1"/>
          </p:cNvSpPr>
          <p:nvPr>
            <p:ph type="sldNum" sz="quarter" idx="12"/>
          </p:nvPr>
        </p:nvSpPr>
        <p:spPr/>
        <p:txBody>
          <a:bodyPr/>
          <a:lstStyle>
            <a:lvl1pPr>
              <a:defRPr smtClean="0"/>
            </a:lvl1pPr>
          </a:lstStyle>
          <a:p>
            <a:pPr>
              <a:defRPr/>
            </a:pPr>
            <a:fld id="{0D4812F6-D86A-43FA-ADD8-B25E439222D0}" type="slidenum">
              <a:rPr lang="nl-NL" altLang="nl-NL"/>
              <a:pPr>
                <a:defRPr/>
              </a:pPr>
              <a:t>‹nr.›</a:t>
            </a:fld>
            <a:endParaRPr lang="nl-NL" altLang="nl-NL"/>
          </a:p>
        </p:txBody>
      </p:sp>
    </p:spTree>
    <p:extLst>
      <p:ext uri="{BB962C8B-B14F-4D97-AF65-F5344CB8AC3E}">
        <p14:creationId xmlns:p14="http://schemas.microsoft.com/office/powerpoint/2010/main" val="247658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2D1EEBB-7673-4E1F-B848-EE8D8676C170}" type="datetimeFigureOut">
              <a:rPr lang="nl-NL" smtClean="0"/>
              <a:t>16-10-2017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3945592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02D1EEBB-7673-4E1F-B848-EE8D8676C170}" type="datetimeFigureOut">
              <a:rPr lang="nl-NL" smtClean="0"/>
              <a:t>16-10-2017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347076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02D1EEBB-7673-4E1F-B848-EE8D8676C170}" type="datetimeFigureOut">
              <a:rPr lang="nl-NL" smtClean="0"/>
              <a:t>16-10-2017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83335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02D1EEBB-7673-4E1F-B848-EE8D8676C170}" type="datetimeFigureOut">
              <a:rPr lang="nl-NL" smtClean="0"/>
              <a:t>16-10-2017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711313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02D1EEBB-7673-4E1F-B848-EE8D8676C170}" type="datetimeFigureOut">
              <a:rPr lang="nl-NL" smtClean="0"/>
              <a:t>16-10-2017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149431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2D1EEBB-7673-4E1F-B848-EE8D8676C170}" type="datetimeFigureOut">
              <a:rPr lang="nl-NL" smtClean="0"/>
              <a:t>16-10-2017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1791230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02D1EEBB-7673-4E1F-B848-EE8D8676C170}" type="datetimeFigureOut">
              <a:rPr lang="nl-NL" smtClean="0"/>
              <a:t>16-10-2017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4279570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02D1EEBB-7673-4E1F-B848-EE8D8676C170}" type="datetimeFigureOut">
              <a:rPr lang="nl-NL" smtClean="0"/>
              <a:t>16-10-2017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6080CDD-C6B9-4953-8EF7-39D0E2872FB1}" type="slidenum">
              <a:rPr lang="nl-NL" smtClean="0"/>
              <a:t>‹nr.›</a:t>
            </a:fld>
            <a:endParaRPr lang="nl-NL"/>
          </a:p>
        </p:txBody>
      </p:sp>
    </p:spTree>
    <p:extLst>
      <p:ext uri="{BB962C8B-B14F-4D97-AF65-F5344CB8AC3E}">
        <p14:creationId xmlns:p14="http://schemas.microsoft.com/office/powerpoint/2010/main" val="2199024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D1EEBB-7673-4E1F-B848-EE8D8676C170}" type="datetimeFigureOut">
              <a:rPr lang="nl-NL" smtClean="0"/>
              <a:t>16-10-2017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080CDD-C6B9-4953-8EF7-39D0E2872FB1}" type="slidenum">
              <a:rPr lang="nl-NL" smtClean="0"/>
              <a:t>‹nr.›</a:t>
            </a:fld>
            <a:endParaRPr lang="nl-NL"/>
          </a:p>
        </p:txBody>
      </p:sp>
    </p:spTree>
    <p:extLst>
      <p:ext uri="{BB962C8B-B14F-4D97-AF65-F5344CB8AC3E}">
        <p14:creationId xmlns:p14="http://schemas.microsoft.com/office/powerpoint/2010/main" val="4129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steunpunteenzaamheid.n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851026" y="608013"/>
            <a:ext cx="8228013" cy="1166812"/>
          </a:xfrm>
        </p:spPr>
        <p:txBody>
          <a:bodyPr vert="horz" lIns="0" tIns="35268" rIns="0" bIns="0" rtlCol="0" anchor="ctr">
            <a:normAutofit/>
          </a:bodyPr>
          <a:lstStyle/>
          <a:p>
            <a:pPr defTabSz="407988">
              <a:lnSpc>
                <a:spcPct val="93000"/>
              </a:lnSpc>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br>
              <a:rPr lang="nl-NL" altLang="nl-NL" sz="4000">
                <a:solidFill>
                  <a:srgbClr val="FF0000"/>
                </a:solidFill>
              </a:rPr>
            </a:br>
            <a:r>
              <a:rPr lang="nl-NL" altLang="nl-NL" sz="3600">
                <a:solidFill>
                  <a:srgbClr val="000080"/>
                </a:solidFill>
              </a:rPr>
              <a:t> </a:t>
            </a:r>
          </a:p>
        </p:txBody>
      </p:sp>
      <p:sp>
        <p:nvSpPr>
          <p:cNvPr id="38915" name="Text Box 4"/>
          <p:cNvSpPr txBox="1">
            <a:spLocks noChangeArrowheads="1"/>
          </p:cNvSpPr>
          <p:nvPr/>
        </p:nvSpPr>
        <p:spPr bwMode="auto">
          <a:xfrm>
            <a:off x="177175" y="378327"/>
            <a:ext cx="6596063" cy="241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38916" name="Text Box 7"/>
          <p:cNvSpPr txBox="1">
            <a:spLocks noChangeArrowheads="1"/>
          </p:cNvSpPr>
          <p:nvPr/>
        </p:nvSpPr>
        <p:spPr bwMode="auto">
          <a:xfrm>
            <a:off x="427508" y="968689"/>
            <a:ext cx="4824000" cy="1731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639" tIns="66291" rIns="81639" bIns="40820"/>
          <a:lstStyle>
            <a:lvl1pPr defTabSz="407988">
              <a:spcBef>
                <a:spcPct val="20000"/>
              </a:spcBef>
              <a:buFont typeface="Arial" panose="020B0604020202020204" pitchFamily="34"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defRPr sz="3200">
                <a:solidFill>
                  <a:schemeClr val="tx1"/>
                </a:solidFill>
                <a:latin typeface="Calibri" panose="020F0502020204030204" pitchFamily="34" charset="0"/>
              </a:defRPr>
            </a:lvl1pPr>
            <a:lvl2pPr marL="742950" indent="-285750" defTabSz="407988">
              <a:spcBef>
                <a:spcPct val="20000"/>
              </a:spcBef>
              <a:buFont typeface="Arial" panose="020B0604020202020204" pitchFamily="34"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defRPr sz="2800">
                <a:solidFill>
                  <a:schemeClr val="tx1"/>
                </a:solidFill>
                <a:latin typeface="Calibri" panose="020F0502020204030204" pitchFamily="34" charset="0"/>
              </a:defRPr>
            </a:lvl2pPr>
            <a:lvl3pPr marL="1143000" indent="-228600" defTabSz="407988">
              <a:spcBef>
                <a:spcPct val="20000"/>
              </a:spcBef>
              <a:buFont typeface="Arial" panose="020B0604020202020204" pitchFamily="34"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defRPr sz="2400">
                <a:solidFill>
                  <a:schemeClr val="tx1"/>
                </a:solidFill>
                <a:latin typeface="Calibri" panose="020F0502020204030204" pitchFamily="34" charset="0"/>
              </a:defRPr>
            </a:lvl3pPr>
            <a:lvl4pPr marL="1600200" indent="-228600" defTabSz="407988">
              <a:spcBef>
                <a:spcPct val="20000"/>
              </a:spcBef>
              <a:buFont typeface="Arial" panose="020B0604020202020204" pitchFamily="34"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defRPr sz="2000">
                <a:solidFill>
                  <a:schemeClr val="tx1"/>
                </a:solidFill>
                <a:latin typeface="Calibri" panose="020F0502020204030204" pitchFamily="34" charset="0"/>
              </a:defRPr>
            </a:lvl4pPr>
            <a:lvl5pPr marL="2057400" indent="-228600" defTabSz="407988">
              <a:spcBef>
                <a:spcPct val="20000"/>
              </a:spcBef>
              <a:buFont typeface="Arial" panose="020B0604020202020204" pitchFamily="34"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defRPr sz="2000">
                <a:solidFill>
                  <a:schemeClr val="tx1"/>
                </a:solidFill>
                <a:latin typeface="Calibri" panose="020F0502020204030204" pitchFamily="34" charset="0"/>
              </a:defRPr>
            </a:lvl5pPr>
            <a:lvl6pPr marL="2514600" indent="-228600" defTabSz="407988" eaLnBrk="0" fontAlgn="base" hangingPunct="0">
              <a:spcBef>
                <a:spcPct val="20000"/>
              </a:spcBef>
              <a:spcAft>
                <a:spcPct val="0"/>
              </a:spcAft>
              <a:buFont typeface="Arial" panose="020B0604020202020204" pitchFamily="34"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defRPr sz="2000">
                <a:solidFill>
                  <a:schemeClr val="tx1"/>
                </a:solidFill>
                <a:latin typeface="Calibri" panose="020F0502020204030204" pitchFamily="34" charset="0"/>
              </a:defRPr>
            </a:lvl6pPr>
            <a:lvl7pPr marL="2971800" indent="-228600" defTabSz="407988" eaLnBrk="0" fontAlgn="base" hangingPunct="0">
              <a:spcBef>
                <a:spcPct val="20000"/>
              </a:spcBef>
              <a:spcAft>
                <a:spcPct val="0"/>
              </a:spcAft>
              <a:buFont typeface="Arial" panose="020B0604020202020204" pitchFamily="34"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defRPr sz="2000">
                <a:solidFill>
                  <a:schemeClr val="tx1"/>
                </a:solidFill>
                <a:latin typeface="Calibri" panose="020F0502020204030204" pitchFamily="34" charset="0"/>
              </a:defRPr>
            </a:lvl7pPr>
            <a:lvl8pPr marL="3429000" indent="-228600" defTabSz="407988" eaLnBrk="0" fontAlgn="base" hangingPunct="0">
              <a:spcBef>
                <a:spcPct val="20000"/>
              </a:spcBef>
              <a:spcAft>
                <a:spcPct val="0"/>
              </a:spcAft>
              <a:buFont typeface="Arial" panose="020B0604020202020204" pitchFamily="34"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defRPr sz="2000">
                <a:solidFill>
                  <a:schemeClr val="tx1"/>
                </a:solidFill>
                <a:latin typeface="Calibri" panose="020F0502020204030204" pitchFamily="34" charset="0"/>
              </a:defRPr>
            </a:lvl8pPr>
            <a:lvl9pPr marL="3886200" indent="-228600" defTabSz="407988" eaLnBrk="0" fontAlgn="base" hangingPunct="0">
              <a:spcBef>
                <a:spcPct val="20000"/>
              </a:spcBef>
              <a:spcAft>
                <a:spcPct val="0"/>
              </a:spcAft>
              <a:buFont typeface="Arial" panose="020B0604020202020204" pitchFamily="34"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defRPr sz="2000">
                <a:solidFill>
                  <a:schemeClr val="tx1"/>
                </a:solidFill>
                <a:latin typeface="Calibri" panose="020F0502020204030204" pitchFamily="34" charset="0"/>
              </a:defRPr>
            </a:lvl9pPr>
          </a:lstStyle>
          <a:p>
            <a:pPr eaLnBrk="1">
              <a:lnSpc>
                <a:spcPct val="93000"/>
              </a:lnSpc>
              <a:spcBef>
                <a:spcPct val="0"/>
              </a:spcBef>
              <a:buFontTx/>
              <a:buNone/>
            </a:pPr>
            <a:endParaRPr lang="nl-NL" altLang="nl-NL" sz="1000" dirty="0">
              <a:solidFill>
                <a:srgbClr val="000000"/>
              </a:solidFill>
              <a:latin typeface="Verdana" panose="020B0604030504040204" pitchFamily="34" charset="0"/>
              <a:ea typeface="Arial Unicode MS" panose="020B0604020202020204" pitchFamily="34" charset="-128"/>
              <a:cs typeface="Arial Unicode MS" panose="020B0604020202020204" pitchFamily="34" charset="-128"/>
            </a:endParaRPr>
          </a:p>
          <a:p>
            <a:pPr eaLnBrk="1">
              <a:lnSpc>
                <a:spcPct val="93000"/>
              </a:lnSpc>
              <a:spcBef>
                <a:spcPct val="0"/>
              </a:spcBef>
              <a:buFontTx/>
              <a:buNone/>
            </a:pPr>
            <a:endParaRPr lang="nl-NL" altLang="nl-NL" sz="1000" dirty="0">
              <a:solidFill>
                <a:srgbClr val="000000"/>
              </a:solidFill>
              <a:latin typeface="Verdana" panose="020B0604030504040204" pitchFamily="34" charset="0"/>
              <a:ea typeface="Arial Unicode MS" panose="020B0604020202020204" pitchFamily="34" charset="-128"/>
              <a:cs typeface="Arial Unicode MS" panose="020B0604020202020204" pitchFamily="34" charset="-128"/>
            </a:endParaRPr>
          </a:p>
          <a:p>
            <a:pPr eaLnBrk="1">
              <a:lnSpc>
                <a:spcPct val="93000"/>
              </a:lnSpc>
              <a:spcBef>
                <a:spcPct val="0"/>
              </a:spcBef>
              <a:buFontTx/>
              <a:buNone/>
            </a:pPr>
            <a:endParaRPr lang="nl-NL" altLang="nl-NL" sz="1000" dirty="0">
              <a:solidFill>
                <a:srgbClr val="000000"/>
              </a:solidFill>
              <a:latin typeface="Verdana" panose="020B0604030504040204" pitchFamily="34" charset="0"/>
              <a:ea typeface="Arial Unicode MS" panose="020B0604020202020204" pitchFamily="34" charset="-128"/>
              <a:cs typeface="Arial Unicode MS" panose="020B0604020202020204" pitchFamily="34" charset="-128"/>
            </a:endParaRPr>
          </a:p>
          <a:p>
            <a:pPr eaLnBrk="1">
              <a:lnSpc>
                <a:spcPct val="93000"/>
              </a:lnSpc>
              <a:spcBef>
                <a:spcPct val="0"/>
              </a:spcBef>
              <a:buFontTx/>
              <a:buNone/>
            </a:pPr>
            <a:r>
              <a:rPr lang="nl-NL" altLang="nl-NL" sz="2400" b="1" dirty="0">
                <a:solidFill>
                  <a:schemeClr val="accent2"/>
                </a:solidFill>
                <a:latin typeface="Arial" panose="020B0604020202020204" pitchFamily="34" charset="0"/>
                <a:ea typeface="Arial Unicode MS" panose="020B0604020202020204" pitchFamily="34" charset="-128"/>
                <a:cs typeface="Arial Unicode MS" panose="020B0604020202020204" pitchFamily="34" charset="-128"/>
              </a:rPr>
              <a:t>Steunpunt Eenzaamheid Heiloo is een initiatief van Jongerenwerk Heiloo en Stichting Welzijn Heiloo</a:t>
            </a:r>
          </a:p>
        </p:txBody>
      </p:sp>
      <p:sp>
        <p:nvSpPr>
          <p:cNvPr id="38917" name="AutoShape 2" descr="data:image/jpeg;base64,/9j/4AAQSkZJRgABAQAAAQABAAD/2wCEAAkGBxQREBUUEhQVFRQVFx0XGBgVFxQXFRYYGBwYFhQdGBwYHCggGBslGxgaITEtJSkwOjo6GiAzODMsNygtLisBCgoKDA0MDgwNDiwZFBkrKywrKysrKysrKysrKysrKyssKysrKyssKysrKysrKysrKysrKysrKysrKysrKysrLP/AABEIAHgAqQMBIgACEQEDEQH/xAAcAAEAAgMBAQEAAAAAAAAAAAAABQYBBAcDAgj/xAA1EAACAQQABAQFAwIGAwAAAAABAgMABBESBQYTISIxQVEUIzJhcQdCkVKBFRYzYnKxF6HB/8QAFQEBAQAAAAAAAAAAAAAAAAAAAAH/xAAVEQEBAAAAAAAAAAAAAAAAAAAAEf/aAAwDAQACEQMRAD8A7jSlQ8/M1ul4lmzHrum6rqca9/XyB7GgmKVBR822rWQvA56B7AlW2J20AC4ySW7AV6wcyQNaPdZcRRhi+yOrrp9YKMNgR7YoJilVmz55tZRGR1lEsiRRl4ZU3eTJTGyjIwD38q2L7m62hmeF2bqIYwVCMxJmOsQXA8RJ9vL1oJ6lV+z5vt5bprZBM0iOY2Ihl6auBsQZNdB2+9fd3zZbRPMjswaBo1caNnMxAi1/qyT6UE7SqnF+olixkG8g6YkJ2ikAbo/6wQkYcrg9hXtcc92aa7O/ijjmGI3PgmbSMnA7Zb+KCzUquPzvZguN2JSVoWARj40Qytj3Gik5+1e/Bua7a7YrCzMREkxyjL8uQEoe48zg9qCcpUCeb7X4WK62bozSCNDo2SzMYx2xkDYEVrSc+WSyyRmRsxByTo+jdIFpRG2MOygHIHtQWelVP/yFZ9JZcXAR2CJm3nBcsCy6DXLjA9KneDcXiu4RNA2yMSM4IIIOGBB7gg+hoN+lKUClKUClKUGDXLuMcsXsnFfjlRCsdzEFU/6jQqhSRg2cBfmP28/CK6iapB5wmbiU1okdvrDqWLzMsrqyl2MaaHYjHf8AIoITg/CbpeE/Az8PMgTuSZkTqePYmPXJWQA5Gcdx51K8O4ReHglzbz7vM6SrCsrq8oRhiJZHHYt7n71F236m3DcOkvTb2zKmny47hmkBdtcSDTwdskVbOVualvluXRR04XCoVOS4MaSHt6HLYx9qCmJwe8W1s1FrOWtLqOZhLcRyF1VSGEZJ8CAqMD0zXlxnle9uOINxBIWjkj+HeOIvGdyjYnUkds65x+anOC88XV1aTXEUFsemu4X4htlA2LpKNMpIFGfY5xWrJ+oV0sFo7wWqG82ZC9y6xqgVGXdun4WJYjH2oNjlPhdzb8SuXeCbp3EzOHEyCBUKrgtFnu+y4z9x7V98w8qzTcat7hADbsqG48vrt2Z4exPfJYfxXhf/AKizQXhge3hOrwowSZuqTNjvGunzAue/cVOcy82NZ3aQ9LqK1tNcEqTueiNtVGMEmiqEnI14qzExNJ1Yr1VVnXEMkpPRZAWwC6nB/IrdTlG7mWYNCYteGJaxlmQ7zRkyKVwewyQO9XXkbmN7+EyOsIGRqYJeoO4yVcFQUZT2Oas2KiOO8G5BuopGZlyGsXLDK97yRHjYfnVvOt3lHhF7Yygm0ZxJZ28BKyRjRowwfIJ7gE+ldVxQCqORJwO+bhtvZG0ZWguEkMnUjKsvVZ2wAcjCmvP/ACxxFFe2WM9INd5bMJSUTrIYiuRurBioPcD812HFMUHJRyzdy2dpbmK4iMM6M0j3CyMAEKs0ZByqggYH3q6/p7w2S24fFFNHpIpffvtud2PUJ92GGP5qzVjFBmlKUClKUClKUGDVOHJ8y8Qnuo7iNVnK7o1uHcKqlcJJ1AVzk+Qq5UoOecI/TyaG0W1a6iaJXica2oRiYpBJ426h3yAV7+WanOVOUl4eLpYnOlxMZVAXBi2ULgHJDYIyO1WelBSeE8jvHJcyzXCyyzwfD7rCsXh8XjkCsRJJ4u57eVeN5yDI0NgkdxGrWKFAZLcSrJsoUkoZAB5e5/NXysZoKHc/p873XxRuF64lglVhFjBhGsi43+lxkfbNS/HOWGuL2K5ScxNFBJCNVBYGTGHUk4BUjyKmrLmmaCscocqtZyTzSypLLPrsY4hAmEGAdQzZc+ZP/qrRWM0zQZpWM1jag+qVjamaDNKxmmaDNK+dqzmgzSsZpmgzSlKBSlKBSlKDxu4t43XJGylcg4IyMZB9DXA+Hcw3rNGhkmxJrwzO7ZE6OheTz+rV/POe1foKo9OB24IIhjBWQzL4R2lYYZx/uIPnQcnj4tP8UJevKZW4jNaNF1GKC3SLK+DOAR9e2M9/OoHhXFbo2NwevOmtlHId55ZHlZ5cLLGx7wgBSpANd0/wG265n6EfWYamTUbkHsQT+K8jyvZ66/DRaiPpY0GOnnYJ/wAc98UVy+7nk+B4mqXNw6WYSSGUTybq7RgujODmRQTnDE1auY42tuXZjFLNuIA+7SyNKGcqSdydvU+tWyPgVssDW6wRiBgQ0YUBGz55A8697qxieExSIrRFdShA11HoR7dqI4hxPi927ShzNGxubVOkty64Vox2Ei4CbeZIHr61Z+Y+F4bhYWe6QTzCKRVvZ38OHkYbhvEwbI2+wHpVpituF3nUCrazYwZB4GI0GoLD0wBj+1fVjccM6MZia26NvLiMqU1ilYkAL/SxJP8ANBC/qddXFubE2jPusjsU2b5qRRM7K39eVU+dUNeOTT227XE0YjsZ7uHEzqWl+IcLsc/MCLhdTkfb0rstxe2jzIHeEyxu6pkrurhCZAPYhCc/bNQ15LwfWBZDZ6j5kAbTHjYnZPcFs0FBuOOXLSyXLSyrPDc2kUcIdhH05kQygxg4YtsTkj/qshpJeHQzNcXIkPEmtyVuJlzG0rAjsw8gMA+npXSo24bcXgYG1ku4xgEaGZQMg49e1SScBthGIxDHoJOqF1GBJnbYf7s96gqH6qRzRWEEdrLKknWVFYO/UYKjthmzl8698+dc4k4/dzJdTGWdRO1rJHGsroESSV48K2fBsE7kD1r9AXdlHLr1EV9W2XYZw2CMj74J/mo+blezdSrW0RUqqkFBgrHkxj8Ak4/NUc14pE4urCHNwEkhleWMcRkBU7oGJnz8zTJwP7dq8La9uP8AGzGs0yr8eYld55GhMaxB2h6Ryuzdm2rpT8l2DIqGzgKJnVemuF27tgfc1uLy/bA5EEeeoJc6jPUA1D/8te2aCTpSlApSlApSsZoM0rUteIxySSRowZ4SBIB+0sNgCffHf+4rboFKUoFec30n8GvSsEUHBLHgNzcQBIbeWOSK3vUld42jEhmdjDGCwHUyPbOK97ngb3gk6cE0ULrZW5zE6N1IyRKwUqMhM/VjHau6YrGKK4Fdct38ypEwkWc3NyGl6bFdRABtn0Dga5z+6pmC4kN/ZXDwzwp8FHG6izkmAdJGDR4x8ry7N7fmuya0xUK43y/wiYcVheWOTofG3LIBEV0k0JjZmxkxsMj2zj712UVjFfVVClfMudTjzx2z5Z9K0uE3bOpEgxIhww9D7EfY0G/SlKBSlKBSlKDBNVzmLjbiQWlpq13INsnulvH5GWQevrqvqftk1u8c4q0WIoVElzID00JwAPIvIR9MYz39/IdzWOXuBi1ViW6k0p3mlIw0jf8AxR5AegoPbgfCktYhGmSclnc/VI7fW7fcmpEGue8evp7wawzGHquY7RYyQz6EdW4lI79JcHCjse2SdgB9yR3N7Ez3N1FBawsyFoQ+0xXwl9mYFMNkAYOSM+1BfxXw8oBAJAJ8gSMnHc496qq8QnWW2CvpCcgpKuZniRCZJpGODHg6gDHr388DT4jzcyIJBAJZpnIsYVXMrRgBWlf+lCTt6diozk9gvNZqtcp2t4Gkku5DhwusbaEqwyWbKABAcgBRtjX6jmrLQKUpQKUpQKUpQfEr6qT7DPbue1Qk17G8sbqZdlyCAjkEHsQRjscgd6nqjr6fMiRLsCx2LD9qr37/AJIxQYm4i4xpBI4IyPJf528qkI2yASMEjy9qjXcwzeIkxynGSSdHxgD7A4/mpQUClKUCsNWaUFe/ynAZpZpTJK0pBbqO2gC/SAowAF74/JrWfh/D4ZVlMyxmPuAbpgnkR3QvqwwfUVZ5og6lWAKkYIPcEHsQa07HgtvAAIoIowPLSNFx/AoKvwO44VY56M4YkBdi8kzhB3VFPchBk4A7VqwXfDLdi6pcnZyV+VduiPITnoqV1RiSfpHma6BionmfgpvIOmsrQsHSRZECsVaNg69m7HuKDnttcQvO1tDBevCoUXUkkcrzS64MVud/EseCWYdvPH7iasvFNZpkmRL+CRU6e0MajMedtSHBHn5YFWTgvCI7WERR5xkszMcu7HuzOf3MT5mt+gjeAwKsQZet4/EeuWMmfLuGPh/A7VJ1gCs0ClKUClKUClKUHxNIFUknAAya0eExEgysMPLg49l/YP4/7Nbs8KupVgCD5g+XvX2BQfE0IdSrDIPmDX2BWaUClKUClKUClKUClKUClKUClKUClKUClKUClKUClKUClKUClKUH/9k="/>
          <p:cNvSpPr>
            <a:spLocks noChangeAspect="1" noChangeArrowheads="1"/>
          </p:cNvSpPr>
          <p:nvPr/>
        </p:nvSpPr>
        <p:spPr bwMode="auto">
          <a:xfrm>
            <a:off x="162560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p>
        </p:txBody>
      </p:sp>
      <p:sp>
        <p:nvSpPr>
          <p:cNvPr id="38918" name="AutoShape 2" descr="data:image/jpeg;base64,/9j/4AAQSkZJRgABAQAAAQABAAD/2wCEAAkGBhAQEBQUERQUFRQRFxkYGBgYFBUWFxsfFRgYGBkaGhYdGycfGBojGhYbHzIhIyo1LCwsFyA0NTAqNSYsLCkBCQoKDAwOFA8MFCkYFBgpKSkpKSkpKSkpKSkpKSkpKSkpKSkpKSkpKSkpKSkpKSkpKSkpKSkpKSkpKSkpKSkpKf/AABEIAMIBAwMBIgACEQEDEQH/xAAcAAEAAgMBAQEAAAAAAAAAAAAABQYBBAcDAgj/xABJEAACAQMDAgQEAgUEDwkAAAABAgMABBEFEiEGMQcTQVEiMmFxFIEjQpGhsTNSc7MVFyU1NkNicnSCkqKywdIWJDRUZISU8PH/xAAVAQEBAAAAAAAAAAAAAAAAAAAAAf/EABURAQEAAAAAAAAAAAAAAAAAAAAR/9oADAMBAAIRAxEAPwDuNKUoFKUoFKUoFKUoFKUoFKUoFKUoFKUoFKUoFKUoFKUoFKUoFKUoFKUoFKUoFKUoFKUoFQOm9c2FzctbQzB503bkAbjYcNzjHB+tSmqXoghllbgRIzn7IpP/ACr82dBaisOpWFyZQZLmaYTJnlBIdqhh7MW3D7UV+h9K6ptbqaaGGTfJbHEq7WG0kkdyMHlT29q1epOvNP05lW7nWNnGQuGZse+FBIHHeqR4Vf351r+kX+slrz8QdCv7fUm1GzijulMIjlhcByqjv8GQdpA7ryDng5qI6jp+pRXESSwuHjkGVZTkEVXdR8VNJt5XiluQskbFWBSTgj04Wnhjq9rdadE9rCLeMblMS4wrA/Fg/rAnnPc55rmGkyXI13URb2cd3umAkEm3EalvnG4jJ78D2oOuwdcWDzQQrMDJdIJIl2t8SkEgg4wOFPevfWOq7S0lhiuJAklydsYwx3HIXHA92A5965z1DEqdV6aqgKFiwABgD4JuAK1PHqdo7zTXQZdPMZBjOWWSEqMevxAcUHTV6yszLcRCXL2a7pgFchABnlsYJ+g5qMsvFfSJpEjjuVZ5WCqNkgyWOAOV96ofhvehtL1eORdt0rTNMT87FlbO72w4ZeOOK+/A9bh4YVeyhNqvmMt0dhk3h8hcZyMHIzj9Wg6rr/UVtYxebcv5ce4Lu2sRk9s4Bx2ryu+q7SJ7dHkAe8GYRhiXAAOeBxwR3qJ8VdJ/E6RdIBllTzFH1iIf+AI/Ouc+H1+dS1CyY/Eum6eQT7SEmP8AeuDxVHRLXxa0aRgq3aAtwNwdRz9WAFSx6vsxeLZ+aPxLjcqYbkbS+Q2MfKpPf0r80aZcyNpq23lRCK7ukUXDcsj4j+EeoXGCfoSK6Fb2XkdXWcWd3lQKm7322cwzUV0aXxL0xBOWuBi1cJL8EnwMzMoB+HnlCOPat2brKySeG3aYCa6UPEuGyytuwc4wM7T39q4npul/iE6lTGSrGQD6xTzuP+GoU6nNL+G1Dnbp34O3J9SU3MT+ef8AepSO+X/iLpsAkMs4UQSeS52SEB8FtvC8nAPat236ttJLr8KsgM+wSbNrfKQDnOMdiPWuCdUw50BbjBBvtSmmP1BWcD/hq5dPf4V/+xT+rjojpd31RaxXUVrJJiecZjTax3AZ9QMD5T3NfGt9XWdlJDHcS7HuCRGNrHcQVXGQDjlx396oXWP+FWl/0b/8Mlavjd/4/SP6Vv662oL7r/iDp1hKIrmdUkYA7cFiAexbA+Efemr+IWm2ixNPcKq3Cb42AZlZeOQVBGORXJdJvomu9emu4JLjkRlUQNIFMjx7lz2AVVOfQCo7VbqJjorafDJIo88RQzsrM5WYDYzZxtJBxzwMUHZI/E7S2t3uBcAwxuqM2yThmGQMbc9q29B6806+fZa3EcjgZ28q2B3O0gEiudeKMcn/AGfVp7eO1meaMyRxhcAgsByvfj61HdExyXuvRNKkVq+nwKTGg5kBQAEsOCcSqx+4qjutKUoFKUoFKUoFKUoFKUoI3qLR/wAZazW5coJ0KFgMkBuDgfaqjf8Ag5Zvb20cREMlqyt5yRp5khT+efXLYb8qumr6iLa3lmYFlgjeQgYyQiliBnjPHrVJ0PxgivHjWKxvtsrBRL5SmIc4JLhiMA96DwuPBxjcTTw6jd27XDln8k+XnJJwSpBIGT3962NW8KDLIJoL65gmeJYpnUkmUKoXc3PzECvBvGyAyyxRWV9MYHZHMUaSAbWK5OGyASpxnviplfEm2GoRWLpKks6I6swULl1LBDzkNwR2xkVBLdKdLw6bapbwZKpklj3Yscsx+59PSqhfeDxe7nuYdQurdrlizCE7PyJUgkD61aelur4tQNwIkdfwkzQtu28svcrgnj71HdV+JENjcC3WCe5nKeYY4U3FUGfiJ/I8fb3FUReteEZuZLeX8dcpNbQrEJVP6ViucuZM7gxyc81mTwk8w2jT3txM9lKZFaQ72bLxvtZmJOAY/T3rYvPFiBLWC6jtruaOcOT5cWfL8vAPmZIC9+D2O0146X4ww3Ec0q2l4sUETymRkTy28rgqrhipfvxn0PtQbn9rOMXl5cpM6i/jZJI9q7RvUDcD3yCN35mo3p7wiksniMWpXgihcN5IYrE2DkgoDjB9eOc1tdP+LUd7LEkdlfBZmwJTEvlDvyXDEYyMVo/29LQNJm1vPLhcpJKI1aNCCR8RDcZxxnmg6PcwB0ZG7OCp+xGDVS6F8NodJE3lyNIZ8DLKAVC5wBjuOastnqcc0CzxNujdN6keoIyKqWmeLVlNZXF4yyxR2ziNg4UsWIBAUKxBznHegjovBK3GnPZGeQh5hMJNq7lIUIQB2IIFbt/4WmW+F6LuRJlh8oFVUEHyXh8wHPDfGW+9bnSviRHfXBt2t7i2l2CRVmTG5D2II7dux+vsauIoKZ0X4bR6ctzuleeS84kdwBkfHnj1JMjEk96j7Lwct4tNnsfOkInlWXzNq7lKbNoA7EfB/vGuh0oKLr/hZFdabbWPnMi2hUhwoJbCMnI7c7ya1tZ8I/Pu/wAVHe3FvJ5aR5h+A4RQvzA5wcdq6HSg5vqPg+05t3bULrzrZCqzZ/SnczNnzM7gcNt4Pas3HhAZTama/uJmtJGkDS/pGO5o22lmJIAMQ7e5ro9KDn+ueEyz3ctxBdT2wuhidI8YkGMHn0zj+PvWpc+CkRitUiu54jZ+b5boFDjzZPM+YdiO2RXS8UoOe3XhO01i9rcX91OJJVkDynzHXYCNq7icA96k4fDxE1KK+SZleOFYWTau1wq7ck9wcbf9kVb6UGBWaUoFKUoFKUoFKUoFKUoIXrX+9l7/AKNP/VtXOvA6O8EEbtcxfhD5qrb4USB9/wA27GTk5OM/rV1fULBJ4pIpBlJkZGAJBKuCpGRyOD3FVGw8HNIgmSaOFhJGwZSZpTgjtwWwaDnHhzDeNqd+bW5igRLkGdXAJkXzpsKpI4IAft/OFeviPoktzrFy9uT5trbQXCAevltnj645H2q/3fgvo0sjO8DlpGZm/TzAZckk4DYHJqwWfSdrDcfiEQiUxLDkuxGxAAo2k49O/eiqF4BXZmhvpW7y3W8/d0DH95rHX2hedqDXGnXqQ6hBCN8TMACgJPcggE57HIOB271f+nulLWwEotU2CZzI43Mw3H2yfhH0HFR/U/hvp2oyLJcxZkUbd6uyMR7NtPxD7+5oiu9PdUyaj0/cyyqFkSOaNiq7VbYvzAenB/aDUR0t/gbN/Q3X9ZJXSrXpe1itDZxxhLcoU2KSOG+b4s7ixz3zmvK06NtIrFrFEIt3DqU3uTiQkt8ZO7kk+tBRPBeK8W3id7qI2jJII7fCiRW8w8lsZPIbjPqK5dJNcpaagUk22rXgS4UKpZstIVIJ7DjGOOceld10vwi0m2nSeGFlliO5SZpW57dixBrZTwy00QTweU3l3brJKPNkyWRtwIO7K8+1RUjounxW9hHFASYo4QEJOSRtyCfvXFeiLKzn0a/ivZhBG92u1z6OEUrx6/b2ru9jpkcECwpny402KCxY4AwBuPJ49TUDY+GmmxWstqId0Nw251d3c7gAAQxOVIA7g1UUzoXXNQstVXTLuVLlHi3RyrhmVVB2/HjJGFPDZxkcnNdcFVnpjw50/TpGktoiJGG3ezs7Aeylj8I+3fA9qs9ApSlApSlApSlApSlApSlApSlApSlApSlApSlApSlApSlApSlApSlApXncXCxqXdgqqCSxOAAO5J9BUdJ1TZLCs7XNuIXO1ZDKgjYjIID5wTwf2UErStT+ykPmiHzE80rvEe4b9vbdsznb9e1atr1VZSzGGO5heZc5jWRS3HfgH0oJWlRFz1fp8Upiku7dJVOCjTRq4PfBUnPY17ah1DaW6q888MSyfKzyIit6/CScGgkaVpR61btEZlmiaJQWaQOpQADJJbOAMc5qOHXulE4F9aEn/wBRF/1UE9SvC6vI4o2kkZURBuZmICge5J4ArSfqezVI3NxAEnOI2MqBXPbCHOGP0FBKUqFu+s9Nido5by2R0OGVp41YH2Klsik/WenR7fMvLZPMUOu6eNdyt2YZblTjv9KCapWhpevWt1uNtPFME+YxyK+M9s7ScV9HWbfz/I82Pztu7yt6+Zj32Zzj60G7StODWLeQSFJY2EJKyEOp2Edw/PwkfWvHSepLS7LC2nimKfN5bq2Pvg0ElSoq66psophBJcwJM3aNpFD89vhz617T65bRzLC80SzOMrGXUOw55CZyRwf2UG/SoA9faV/56z/+TF/1VMxXSMgdWBQjcGBBUjGcg9sYoPalRdl1RZTq7Q3MEixDdIUlRgg5OWIPwjg8n2rzTq/T2iaUXdsYkIVnE0ZRS3YFs4BNBMUqGs+sNPmJEV3bSFVLEJNGxCr3YgHgD3r4h640x2VUvbVmchVUTxkkk4AADcknignKVCnrPThJ5Zu7bzASpTz492QSCNu7OQQePpUyrZGR2NBmlKUClKUClKUClKUGvqFqJYpI27SIyn/WBH/Ovy5cSSzaelgOW09ryaTv2TaP+b/tr9V1z3TPCpYr2/nZ0aO+SRFTacr53L5PY5JoKNa69JcpquoJwYLGG3jb1BZV8w/tJNQ+saTDZaJpV7bqEuPO3NIOGbh3wT6gbAK6x0X4ZLZadcWdw4l/FFt7KCvDIEGM8ggCoCy8G7sm3gurtJLKzkMkcax7XPOQGb0Hp9icfSKpPU17Amqaq89p+JBRQOwETOkYEhODtGTivnXNKkh0jRklKsJbh3AByNkpUge3IPYds10648LWkutSleVNmoxeWq7TlCAu0k9jgrnio3UPCK8lsLK2/Exb7GR2DlGIIY7kG3P6vb7AUEdo+kQ2nUtxYwqPwl3bkyQ/qcp2x7d/9qtXp3pOyfqW9tmgjMESbkjx8KnbCcgfdj+01e+jvDx7S6lvLu4N1eTDaX2BFUcD4VHbIAH5V9aT0HLBrVzqBlUpcJtEe07hxGMls4P8n++iN3xKXGj3v+jv/CuDy640tnpVuYJEW2nBWZs+XLuccIcc49eTX6J6q0ZryyuLdWCmeNkDEZA3epFUe88JpnstOthPHnT5S7NtbDfFnAGeKCjXksS67qJl099QBfAjVdxThPjPB49KufjP0tZQ6U00cEayQeTHGwHKoJFG0H0GGI/OvW68NNUTULm7sb6O3N03OYRIdvHwndkdxngVP9UdH3N/pP4OWdTORHvlKYVijBidi4xnHYUVseHuhW1vYwvDEkbTxRtIVGCx29z7nk1y3xPnng143MAy1nDDK3+aGYNn/JIOD967XoWnm3toYWIYxRqhI7HaAMioCfocyarLdyMjQzWv4dosHccnk57Yxnig4tqmuM+k6i8WVW71AFv80x+ZtP5gCrRqelw6Xrmlfg0CCWHbIF438YJb3J7/AHAqfsPBZV0+7s5JsrPMJYnC8psAChgfm4GD9zWz054aXa3sN3qNylw1pGI4VRNoGBtDMfU4J/P7UHMdG0eG80PVL24UPciZWEp5YY8tyAT2DbyPtj2FSej3r3Gq6HJL8TPbgMT67ROuT9wBVmvPBe5Hn29rdrHYXciyPGY9zrsYMAp9hgY+wzU0/hgy6lY3ELosFhGsYQg7ztDjOe36+aCna70lYx9T2dqlvGLeWIM8YX4GO24OSP8AUX9ldlmtUitmjjUKiRMqqOwAUgAVWdU6Dkm1u31ESqEt4whjKnccCYZDZwP5X91W66hLxso7spH7Riqj8r6BeS2kUkYyRqlr5K492kVQfy+Mf61SFtb+XoepJnlLy3Un6rwf310/TfB1oxpvmSox053L4UgSBnDoBnsQwFeD+Dk5s7238+PN5crOG2NhQrElSM5JOaivHpG0tX0+5lXTjaSxWxXzWUgy7ozuZTgZBxn86hPBaztZxAkunF3QtIL0qdmY23KobHzKcDv+rV20bozWI0eG51COaAwNEsYgRMEqFQ7guSB960ek/DvWdPEMUeoxi2jkDNELdfiUvucbyCwLc+vGaDk+oXEKPqwltvOaSdkjmOAIGM03xE+7cYHrsr9DeH+ly22mWsUzBnjjAJByMHlQD6gAgflVM/tNSNFqaPOh/sjIkkZ2H9GUmeX4ufizv28V0DpnTZba0ghmcSPDGqFxkBtowDz9AKCUpSlVClKUClKUClKUClKUClKUClKUClKUCqXqni7pVtcPbzSukkbbW/ROVB4PzAYxyKulcV0qGN9W18SgFPKOc9vloOnat1pZWtot3LMnkPjYyndvyCQEA+Y4B4Hsa09C8R7C9jmeJ2H4ZS8iOhVwqgknae4wPSuD2hZtP0dZv5A3snf5cebHu/i/76uPUnHUd6I+zadP5mP6A9/zCfuorosfiXp7WLXqyMYEcRsQjbwxIABTuPmB+xFbSdc2ZupLXeRLDEZnyhChAFJO7t2YV+cHFxaWKxnmDU0jlX2DQS84+owAfcMPap3xAFwdWvFtwxL2qiTaMkRCNGc/bgVCOyt4naeLIXpaT8O0nlq3lPktz2XGSMgjPuK1tM8X9KufN8qRz5ETzPmJxhI8biMjk8jiufdZapHcdJ2bIoUK8cbKvADRh1bA+4z+dW2Y6idD1A6hFBGwtpPK8n1Tyj83xHmqiU0vxh0m4mWJJmV3OF8yN4wSTgDcRjJPFXUGvzNpcdxdDSbKcxRW0krPC4UlztZtwYk8c/CAP5wPNfphBig+qUpQKUpQKUpQKUpQKUpQKUpQKUpQKUrXvr6OCN5JWCRxqWZicAAdzQbFK17C+SeJJYjuSRQynBGQwyDzWxQKUpQKUpQKUpQK59q3g1aXN1NcPPdL+JbMkaSKqNxjacLuK8ds10GsUFW1fw4sbmxSyKFIof5MqfiQ8jcCc5Jyc5755rU0DwutrRbkmWaaa7jaN5pWBkCsu0heOPzz2HoBV1pQUu/8LLObT4LF2l2Wp3RyAqJB82cnbtwdxGMe1bcHh/bpfyXu6RpJofJZCV8vaQo7bc5+H3q00oOer4MWYsXsvOuPJeYTd4yVIXbgZTG3Hv7V66d4SQwrMpvL2VbiB4CskqsqiQAFlG3G4Acfer7SgosnhLaGCzi82cfgJDJG4KbySwbDfDgjIB4A7VeFFfVKBSlKDBNZqC6kimXZNEeYjypLBcHgkgEZ/OpSwvBKgYcHsR6qfY+x5B/MUGzSlKBSlKBSlKBSlKBSlYJoBNc31S4/7QXJtYT/AHPtXU3Mg/xzocrCh7bQQCT9q8uo9fn1e8bTLBmSCM4vLlecD1jQ9tx+X9vsav8AoujQ2cCQW6BI4xgAfxJ7knuSe9BuQxKihVAAUAADsAOwr7r4aUDuQM8ckCvrNBmlayajE0hjWRDIvdAylh91zkVsA0GaVg1p2OqLK8qhJFML7CWQqGOAcof1l57j1oN2lYzWaBSlKBSlKBSlKBSlKBSlKBSlKDBFQDSS29yi4/QyfCioq/MeSWJOcjBOfYe/fd1I3QdTBtKgHIPqc4AByMcHP5VqFdQZs5iTnAHcffsST24//KCdrDGotLWdlYTSKNxUrsJXbg5I3cZBxWtF0udys0zkqQQOwGDnjnIzk5+/2oJ+lKUClKUClKUGM1SOqtcuLqU6fpxxIcC4uBylupGcZ9ZSOwHbNefiJ1s9u8dnarK1zcYJaJA7RRk4LAHjeQGC54BBJr66ehv7SAJbadEsZO4+be/94YtyzyYiZS5JJ+c/egsvTXTkFhbpBAPhQcscbnPqzEd2J5/OvHqzqRbC38zaZJHYRxRLjdI7/Ko/ifYA1Baj1xqUOc6RO2OxWaJgf9nJ/dUX1jrFxDqlrK1ncXEccBMKRjIE8pIPmN2BVBjP+UaCE696Zu54YFmcTaneyYjjBxFbooLOYx+rt+EGQ5JJxxmp+fXtamP4COCCG48oF5xOZViU/CG27M72wcA+30qc6U6bnEzXt+wa7lUqqA5jgjJz5ae57bm9SKruj6jqFjeX0bWE9xLc3DSRyqyLEUwBGGdj8IUcYA9+Kg2NK8O4bIxXV7cRg2ZZw0cYhUlhhmlkZmklY5JyWGc9qzruv6mRFdxMsEDTxRx27w5lmWWQIXckgxZUlgmMgDnB4GepbiW2a2udQje4DShfJhDvDB8DMGCgZnk3ALufAHcAev1Lqrt/dLUY2ggtcm1tjgys7jaJHA/xhB2qg7bj78BNdXdTywSW9taKsl1cuMKwJVI1P6SR8EYUDgH3I79qj+vvEiLTisCNGbmX+eT5cQP+MkxyR7KOW+netjpTSJwk19cKPxt2uQh7RIoJihH2zlj6k/QVQOg9U0qDfcaiJW1N5HMokhlkZTuIAjQAjG0KMjn04HFBN9H2N7Pfw3KSXjRKH8+W4/RJNuHwrDa90UNyGPOPfvXVBULoOvvdFj+GnhiGNrzBUL/aPJZRj+cB9qmqoUpSgUpSgUpSgUpSgUpSgUpSgwah9anSRltwTvkOeBkALgnJ/V+h+lSdzcCNSzdlGTURoNsZGa4kHxOx2d+FHA4PuP20Hrq2kB1R1/lIOVJGScDseOeefuK29L1ATR7sEEcEH0IAyPtmtw1Ef2NeK48yH5ZT+lXOB2+YfX/79QExSlKBSlKBSlKDG3nPrXzJKqjLEAe5IAr7qL1/pu1v41juoxIisGAJIGR9jzQfdz1DZxAmS4gQDuWlQfxNRreIulZwt3C59o38w/sTNbVh0bp8H8la26faJP44qWSFVGAAB9ABQVa48S7JTgLdP/mWlww/I7MGtU+J6k4jsNSce4s5B/EVdcUoOfW/inPO8i2+l3j+U2x92yPa2ASG3H4Tgg4PvVRsOodS1a+S8OntPbWZZY4VmRYxLwN5dsCRlGeQMD0qWl6R1qW9vIARBY3dwZpJ1dd7IVVRGgDbgSFwcgdjz79P0vTIraFIYVCRxKFVR6AfxP1qCur1HqxH97APveJ/0V5Sa7rAJI0uInHH/fEz+Z8virjimKo0tFuppYEe4i8mVhl494fafbcODW9WAKzQKUpQKUpQKUpQKUpQKUpQKxms0oIXV5WlljgQsuTudh6BcEDOeCf21MRoAABwBWtbaYkckkgzulxuJOe3oPYVt0ClKUClKUClKUClKUClKUClKUClKUGMVmlKBSlKBSlKBSlKBSlKBSlKBSlKBSlKBSlKBSlKBSlKBSlKBSlKBSlKBSlKBSlKBSlKBSlKDArNKUCsVmlApSlBis0pQYrNKUGKzSlApSlApSlApSlApSlApSlApSlB/9k="/>
          <p:cNvSpPr>
            <a:spLocks noChangeAspect="1" noChangeArrowheads="1"/>
          </p:cNvSpPr>
          <p:nvPr/>
        </p:nvSpPr>
        <p:spPr bwMode="auto">
          <a:xfrm>
            <a:off x="1778000"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p>
        </p:txBody>
      </p:sp>
      <p:sp>
        <p:nvSpPr>
          <p:cNvPr id="38919" name="AutoShape 4" descr="data:image/jpeg;base64,/9j/4AAQSkZJRgABAQAAAQABAAD/2wCEAAkGBxQPDxQUEBQUFBUUFxUUFxgVFhYYFRQWFBUWFhQUFhUYHSggGBolHhYVITEiKikrLi4uFyAzODMsNygtLisBCgoKBQUFDgUFDisZExkrKysrKysrKysrKysrKysrKysrKysrKysrKysrKysrKysrKysrKysrKysrKysrKysrK//AABEIANAA8wMBIgACEQEDEQH/xAAcAAEAAgMBAQEAAAAAAAAAAAAAAQcEBQYDAgj/xABEEAACAQMBBAUJBQYGAQUBAAABAgMABBEFBhIhMQcTQVGTFBcYIlNUYdLTMkJxgZEVIzOSobEkQ1JygsHRJTRisrMW/8QAFAEBAAAAAAAAAAAAAAAAAAAAAP/EABQRAQAAAAAAAAAAAAAAAAAAAAD/2gAMAwEAAhEDEQA/AKNpV0ej9L77H4TfNT0fpffY/Cb5qCl6VdHo/Te+x+E3zU9H6b32Pwm+agpelXR6P03vsfhN81PR+m99j8JvmoKXpV0ej9N77H4TfNT0fpvfY/Cb5qCl6VdHo/Te+x+E3zU9H6b32Pwm+agpelXR6P03vsfhN81PR+m99j8JvmoKXpV0ej9N77H4TfNT0fpvfY/Cb5qCl6VdHo/Te+x+E3zU9H6b32Pwm+agpelXR6P03vsfhN81PR+m99j8JvmoKXpV0ej9N77H4TfNT0fpffY/Cb5qCl6VdHo/Te+x+E3zU9H6b32Pwm+agpelXR6P03vsfhN81PR+m99j8JvmoKXpV0ej9N77H4TfNT0fpffY/Cb5qCl6VdHo/S++x+E3zU9H6b32Pwm+agpelXR6P03vsfhN81PR+m99j8JvmoKXpV0ej9N77H4TfNSgvulKjNBNKjNKCaVGaUE0qM0zQTSozSgmlRmmaCaVGaZoJpUZpmgmlRmmaCaVGaZoJpUUzQTSlKBSlKBSlKBSlKBSlKCGqj9E6QLuTaIRvI3kclxLbqpC7uVXAAbGeB3Tz7aufVJGWCQxqXYIxVRzY4OAKoKPo61G3tbO4G/JIlwJmtwAGj3iC7lu0ndUEUFhdH+vXFzqmqRTSF44JSsSkAbg32GBgZ7BzrnNrdqrp9YuLYXwsBCqeTh1HVzsQCeskI4A5xnlTRf2jpup6hMmnSzpcysykFRw3yc8T8a+ukOxvrxpYpdNWfrFQ2s0fBoCQN5ZGzngc8DwoLRaWVbIs7KZVhZiyfZLBCd5c9nbVSdGms32psjSaqocOS1sUQyPGmCx4DgDmrL0LSpbfSEt5DvypbmM8c5bcPAHt54qsujDTrvTTGsmkuZDIQbglQyRyboI58hjNB13RRr1xeSX4uJDJ1VwUjyAN1ePAYArg7jpIu45r+36/wDevcxwWxYLiFTI4kflxwNwce+tvscdR0q4uwNOllSe4Lh95QAu8Rnn3HNaS66Nrm4OrSvbusvWJJakkevmV2kC8eZULz76DoOkDXbuzvrG1W/6hJIf3szhCu8M5kbhwzj+tWHsVFKtoDPdC8LkusqgAFD9kDHCqs2m0e+uZtMuJdPe46mAJPEd0AuCRg8fwNWpsXcSSWi9Zamz3CUWIkHCjkRjsoK0fbi6tV1qKeYtLbkeTnC5TrXKpgY44yh45rD1naa+h1CO2l1EWwFokrSOse6Zer3sEEfeOBis7bvYW4udfilijY28xhMzjG6vVsM7/wDKK9tr9iZb7XJnaAmBrRkSTA3RKIj1eO472KDUS9IN/JpljMZCkj3ZhdwqgTRgLxwRw5nljlW/2k2gvf23dWtvMyqtm8sagKd2RU3g3LNaO82dv59I0yFrWQSWtyd5eGREMFXPHljh+Vb/AGe0m7uto57ye2eCEQvAC/3/ALgK9+Rk0HLS9J111ellZTx43R3VO+OuEfrcPV4K3dzrP2h20vfJby5hnZUF/wCTwYCECJMg44dvA/nWu0/o0uRaaqrQsGJUWw4fvFSUuNzjy4D9a2mo7F3S7M2tskLtcdeZpUGN5d53PHj2Lu0HQbI7SXM+0V3bSSloY4EdUwuAxWAk5Az99v1rKs9euG2omtDIfJ1gVxHhcBiiEnOM9p7a5mKz1DT9dubuGwluEliSNcFQP4cOTknsKEV9zjUYdbbUI9OlkEsEalAyjcYooZc544IoNvre1k9rtA8RkPk0dm85jwuCyqxznGc8B21ptm9V1m5S3v45euSadle2xGqpCDjeBOM9vx4VkT7P3eoawZ5rZ4I57F4mLYIjkZWAUkHnyrk//wCPv2htrd7CTrLOXPXBxuNE0gJCrn1jnjnngUG50/aC9vdSvIP2qtp1c3Vwo6oTJvM43U4ZON0fzCp2r2rvIdUu4P2iLZbeEOm8qESyLEp3Bkc2JPCvjS9Hu7HUryd9Ja76yfrIXJUdXutId5cnt3h/LXvtLsRcX+o6jK9s2JLUNCxxjr1RCEU9/BloLD6Mdem1DTIp7kYkYspIGA4VsBwPjXW1zPR4J10y3S6jaOWNOrZW5+pwU8PhiumoFKUoFKUoFKUoFKUoIZsDJ7K0UG2lhIyql3bszEBQJFJJPICtxefw3/2t/Y1QvQdYCbdEunRyxiR28sYKTE6KGRACM8wOOe2guKbbKwRir3cCspKkGRcgg4IPxrOg1u3eR4kmjMkYDOgYbyKQGBYdgwQfzqi9iLPrtUvUfTo72Nrpg8sm6fJwXfJwRxzz/KsTay8lsdfvruBcxwNFFKB7OaBVA/D1f1AoP0LYX8dxGJIHWRDnDIcqcHB41hXO01pFOIJLiFZjjEZcB+PLhXL9Bw/9Cg/3Tf8A6tVd7QaedLvLhtRs0vLOecSeUKf3sZzkLvg5Xn9k4/Ggui82ssoJGjluoUdeDKzgMDgHiPwIpJtdZKiu11AFfO6xcYbd4HB7cVV3TJplsf2dNFFHm4nTfcKN6VCqYDn7wxjnXh0r6ZHbalpkVtaRyKAxW2UKqSEvkpjGBk0FsHa6xEQl8qg6stuB98bpcDeK578cazdN1eC6UtbyxygcyjBsfjiqX6ULJYtM0/dso7ZpLoO9sgGC5TBUkDBJAAzWb0NWxm1S+uUjS1RAIWtk5BuHHGBy3T/MaC27jVoY5kheVFlk4ohYBnHL1R28qxm2mtAkjm4i3YmCSNvjdRicBWPYfhVR9N15LBrFlJbqWlELbgHPeLOMgDnjNaySWJ9jH6sYcXCCbP2mk60EsfxBFBeWnbQ2tzvdRPFLujJ3HBwB2nHZWLBtlYSMFS7gZmICgSKSSeQHxqk9hbY3GqoyQx2fklpmRF53AaEjfOMZJ3lY/gKzeg+xWYRiXTY5EDu3ljBSyOgDIgBGeYHH40Fvy7aWCMVa7twwJUgyLkEHBBHfWTqm0lraFRc3EURf7IdwC3xHwqjej6yE+pXiSadHeRtdMHlfdPkwLydhHHP/AFWTdCC41bWXv4mmSBBDGqpvtEoPVq8anlgDez2ZNBfUUoYAqQQRkEcQQe2vSuT6MZIW0qDyZpGiUMqGXG/gMeBxwrrKBSlKBSlKBSlKBSlKBSlKBSlKBSlKD4mTeUjvBH6jFVtoPRQ1iydRqV4iK4kMaNuRuQQSGVWwQcYNWZSgrMdE7JPNLb6leW/XSNIywncUlmJwd0jOM441vBsDEZL95XaQX6RxyBgPU6tN0Mp5lu3PfXYUoNHsbs4ul2SWyO0ioXIZgATvsW5D8a5C+6JY5ZXAu7lbWSTrntgxMZbOTzPf8KsuoxQcrtbsTHqK2ql2iW1cSIEAIO6AApzyHCsbbbYIapPBN5TNbvACEaLAYEnO8GzkH8K7SlBX1z0Zma3iiuL65nMVwLhXlO+/BQvV5YkheBP5mtvoOxaWWoXN3FK/+JA34sDcBGPWB55zn+auqpQcvrOxqXWpW160jBrYYVAqlWySeJPEc60D9E8Xk93AtxKI7uRJiu6v7tkfe9X9cfkKselBxEHR3HHeRXKTOGjtxasoVcSqEKbzHv5H/iK1mz/RU1iydRqV4saOHMStuxvggkMgbBzjjwqyqUFZJ0StHLLJb6leW/XO0jLC24CWYnjusM4yedZu0HRklzdtcQ3U9s0yCOfqjjrlwFOfxA41YFRig0+yWz66baJbxszqhYgtjOGYnBx3Zrc0pQKUpQKUpQKUpQKUpQKUpQKUpQKUpQKUpQKUpQKVFTQQa141qDrJI+tTfiG9Iu8N5FH3mHYK2Bqh+lWZrHWJTGP/AH9p1Ax/qZtzP6gUFyJtDbGOOQTxmOVurRgw3XfON1T2nNYrbZ2AbdN3AGBwRvjOeWKo/YKKR76002QZ8jup7lwezdjXdx/y3v1rI6L9OW4vbhZNOS6jNywedyP8PxYgBTxPLNBdk+1dnHIY3uoVkU7pUuAQe4ivXUdorW2Kie4ijLjeXeYDeHeO8V+d9sJxHqOsFrVJwSEDtj/DF+CyL25z/at8+ggajoVrdbtwphbez6yMrb7BePMDh+lBfFrdJKoeNldTyKkEH8xWM2swCZoetTrVXfZN4b4UcSxHdVa9ChMV3qdtGT5PDM3V5JIX12XAJ+AFaLa3UJrfaa5e2gNw5tSpQNu4RkG8+cdlBbj7WWQjWQ3MIjYlVbfG6SvMA99Qu11kYzILqEopClt8YDHiAT31+ccZ0jTgE6z/ABkvqHlJxT1Pz5fnV26Rs1by6ZJ5RpsNqzb7tDwYBowwRyRwzjj+dB02nbT2lzJ1cFxFI5BO6jAnA58KybvVYYZUjklRJJfsKxAL4/0jtqsugLSIPI2uOqTrllkQSY9YLw9UHurX9O9tLLf2Itv4qxzSJjnmNlbh+lBbqatCzSqJULQ/xRvDMfDPrd1eGkbQ214WFtPFMU+0EYEj8RX50udfkurDVbgZQ3ElosgHdghx+BK10t9brp2qaU1ioQy2nrheG/mM5Zh2nt/KguQ7TWguPJzcw9dy6vfG9nux3/Cvu42gto3dHnjV4l33UsAUXh6zDsHEfrX51isI22blvSAbrywN1v8AmAkrkBvzLY7zmuy2VhW72knW5QOstjH1itybMcOQRQWfb7YWMjqiXcDMxCqocEkngABWw1PVYbVN+4kSJCd3ec4GTkgZPbwNVD0Y6BbNrmpq0EZFvIhhBXhEQ7cU7uQ/Sug6erYy6dBGOb3cKD8WWQD+9B2l1tLaxRxySXESpKMxsXAVx3qe2vO72ssoXKS3UKMMEqzgEAjI4fga/L2rTy3FosbfZ04GM/EyzEf9D9K7O5gL7QygWK3/AO5hzGxACjqogZOPPH/dBd0+1llGEL3UKh1DoS49ZTyYd4o+1tkqK7XUIRywVi43WKnDAHtxVQ9IdiseuWcUNklwq24C2vBUI9f1e4Af9VHSjZLD+xljs0j3i7tajd3d9miLxE8jxJGeVBd+najFcrvwSJIvLKMGH4cKyxVQdBdsXmv7pVSGOSTqxboSREynJ4chzxVvigmlKUClKUClKUEUpSgg1yu1+xEWpz20sjshtm3xugev6ysFOezK/wBa6ulByembDRW+qT36sxedSCpA3VLbu8QefHH9a0Vj0Um3eRrfULqISOZGVNwAkknjw+NWTSg4O46M4ZJL92lc+XqAwwuIyCCrL3kEdtY990WiXyQrdzxvZx9VG6hN7dycEnHPBxViVNBzux2yUOlQmODeYu2+8jnLu3eaw5diEbU5b7rH35IWgKYG6Ay7uQeea62oNBWj9EEXkkFutzMvUSvMrgLvbz4+HZgV1GzuzL2kcyS3c9z1oxmUglOBB3cfjXPbS9JElnqMtpFZNcGKMSsUkAO5uB2O6V7Ae+vS/wClK3XTYbuGNpGnfqo4c4brBwZWPw4fjkUG+2I2UTSbYwRyNIC7PlwAct2cK+9V2YS5v7a7Z2DWwdQoA3X3+e9njXMWXScTFei4tjFc2UfWtCXyHXhjDY4faXs7RXpY9J8c9vZSxw5N1Obd13+MLAEnPq+twwezgaD3g6L7VEvULMY70hinAdUVJYFDjsJpsx0bJaXK3E1xLcvGnVQ9ZgLHHgjAA5nBIrWL0sqYbhxbEyRXCWsUQky07sW4g7vqgBT31m7RdIM9peQ2kdiZ5polk3UlAwSCWUZXjjB40GK/RBCZSBcTC1aXrzberuF+7OM7uOFdHp+xccOqyX6yPvSRiLq8DcUBUUYPP7g/Wuf1rpIuLNLTrdPdZrt5UEJmAZerZAvHdwd7fH6VutiNuBqUk8MkD29xbkdZGxDYBOMhgO+g99m9jksb27uUkZ2uyCysBhMEn1cfjWVtZs0uoxwo7snVTx3AKgHJjzhTns41vhU0Fe6h0VW80d2gkdBdzLOxAX1N0khFyOWTXxqHReJLx7qK8uIJHREPV7o9VEVcZx27oNWLSgrzVejHyiWCY3tws0EQiEi7u+2CfWJI5nNe0/Rx1pszPdzytZyNKrPuln3nVt1uHL1cfnXe0oOX2V2OXTri6kikcrdOZDGQu6jEkndIGe3H5V1FKUClKUClKUClKUEVNKUEVNKUClKUEVNKUCoNTUEUFH7R61DY7UXctw4VPJN0cCd5mhAVQB2muSTSZbfTtPvJkdYhemVgVPqJvoQ5HYDunHfwr9IT6RBI+/JDEz8PWZFLcOXEive4tEkQo6qyEYKsAVI7iDwoPz7q8wvr/Wru2O/brZtH1gB3XZliwAf+LfpWvt9Bex1DTN0k2900NwoPISbu64/Ef2Ir9GQaRBHGYkijWNuaBFCHPPKgYNfb6dEwQGND1f2MqPU/291B+WjpkwN5fxNws7xSVGc5aRiH7sDAH51123moxXOs2M7XTWkUtqr9cnFo95XOBj4+r+dXoukwBXURRhZOLjcXDnvYY4/nXnJoNswAa3hIUYXManA54HDgKCl+kaeO9bRFtbl5VLzRCcZDl1aBS/HtzW+6DIlSTUFlybpJt2R3OXdMnH9Qf1qzF0a3G5iGIbhJT1F9QnBJXhwJwP0r2gsI43Z0jRWf7TKoBb/cRzoMhamlKBSsa9u1hQvIcKvPgSfyA4mvu3mDqGU5BGR+feOyg9qUpQKUpQKUpQKUpQKUqM0E1yWubTSDUbextFV5GPWTseKwQj/Vj7zchXxtvtYbUpbWa9dez8I4xyjB/wA6X/So/rWXsVsz5BC3WN1tzMesnmPORz2DuUcgPhQdLSozSgmlRU0ClRmlBNKipoFKUoFKUoFKUoFKUoFKUoPG6t1kRkcZVgQR8DwrRaZH5ATG7gRu3qFjxyx4Ko4k8MZPDlW8u7hYkLyEKo5k8h2Vpdbnt5oxmVQw4xsp3irEc8Lnhw/pQb9TX1Wpg1WIAIsnWMqZ72bdXPPvI41hy7SgHdWGUnLZ4cAF7cjPE9goOipXyhyBX1QKUpQKUqCaATXNbbbUDT4lCKZbiY9Xbwr9qRzwBPco7TWVtTtClhCGYb8jnciiBAaRzyAzyHaTyArlNmruyjma7vr22kvZOBPWL1duvsISeGB2nmTmg2ewmx7WZkubp+uvLjjK55IDx6pPgOH6V0Ova1DYwmW4bdUYA7WZjyVQOJJ7q8bfamykZUS6gZmO6qrIpLHuAzxNcNqGuW0mo3F1eMDFp7eTW0PNpLggGR1TmzesqjhQZlp0jOupx215Clqk0ZkQySAOg47hkH2V3sNwznhWTtT0gRxSLb2TxyzuM7wDSxxj4rHxdj2KK1Go25g0691TUbeOS5kClIpVVxBGWVIY+IPIvvMfia2+zN7Y6ZZxRwMks0ihykIDTTSOASQq8hk9uAo7qDZbP7QzCwa41OMW5QsM8R1iDG64jJLKWzjdPGtls1tHBqEbPbl/UbcZXQo6tzwVbiK5d9TQhrzUpE/cuUitUO/1cwxhSB/Fn4jkMDPDvrCaSe3tzFENzUNVleTd5+SxtgGRsezTHHtag7NJob51eC4Y+TSsriJ8KzqMNHIPvAVz+0PSNHbdYYIZLmOD+NKhRYo+ON1XcjrH/wDiua0O0NvNGItE0j1HaMy3EzEhhGxw7E8yzFsnHHj+dbjQOj60shCLuXyh0wsYmIESt2dXDyz8eJoO8t5Q6qw5MAR+BGa9agCpoFKUoFKUoFKUoFKUoFKUoPK4hDqQwyOHA/Agj+wrAk0uBQWMSE+seK73Pnj/AMVszXPa+7TSpbxHBPrOewKCCP7Gg+xcOtsJooED9q9pHIkboz+XwrbWU6yIGUgg93fyI/6r0jiAUDsAxj8sVokBs7kjH7mYjBySUfJ4f7cmg6GpqBU0ClKUCoIqaUHNa3sPaX10txdI0rIu6qszdUBkk/u84Oc8fwFbgabCF3BFHugY3dxcY/DFZtaLabSbi63Bb3kloFJ3+rRGZwcYGW+zjj+tAOyVl1qy+SwiRCGVggBBHEHhXwmx9kt2bsQJ15yxcj7x5tg8A3xrCj2KJH76/wBQk78XDRg/lHj+9eg6P7L76TSHvkubl8/zSGg29/PbsjRzvCVYFWV2TBB5ggmtDpMmkacGNu9pDnmVZAfzbOayF6PdNBybOFj3uC3/ANia53pN2TtLfS5ZLaxgEiNCcxQJv7omTfwVGfs72fhQYOp65oVhJLexNFPcsWdVVjIetI5qOIjycZIpsPtTYIGu728hN5c8X9b+DHnKwKOwDt+NRsxof7XnjuJ7RLWytyDbw7gVppB/nSAAeqOwfGrQjsoxyjQfgq/+KCutpL7Rb6VJpLopKi7gkhkkRt08SCUxkVs9irfSpZmayYXE0QBLyO8sihu5pMkA/Cu18lT/AEL/ACipjt1XiqqM88ADP6UHqKUpQKUpQKUpQKUpQKUpQKUpQY95crEjO/BVGTWu2ftjumV13Xl4niTgfdGTxr21bTzcbikjqwwZ1IzvgchggjnWxUY5UEivl4w3MZ7ePeORr7pQQBU0pQKUpQKUpQKjFTSgjFTSlAqCM1NKCAtTSlApSlApSlApSlApSlApSlApSlApSlBGKmlKBSlKBSlKBSlKD84+frUfY2XhzfWp5+tR9jZeHN9aqqpQWr5+tR9jZeHN9ann61H2Nl4c31qqqlBavn61H2Nl4c31qefrUfY2XhzfWqqqUFq+frUfY2XhzfWp5+tR9jZeHN9aqqpQWr5+tR9jZeHN9ann61H2Nl4c31qqqlBavn61H2Nl4c31qefrUfY2XhzfWqqqUFq+frUfY2XhzfWp5+tR9jZeHN9aqqpQWr5+tR9jZeHN9ann61H2Nl4c31qqqlBavn61H2Nl4c31qefrUfY2XhzfWqqqUFq+frUfY2XhzfWp5+tR9jZeHN9aqqpQWr5+tR9jZeHN9ann61H2Nl4c31qqqlBavn61H2Nl4c31qefrUfY2XhzfWqqqUFq+frUfY2XhzfWp5+tR9jZeHN9aqqpQWr5+tR9jZeHN9ann61H2Nl4c31qqqlBavn61H2Nl4c31qefrUfY2XhzfWqqqUFq+frUfY2XhzfWqaqmlB//Z"/>
          <p:cNvSpPr>
            <a:spLocks noChangeAspect="1" noChangeArrowheads="1"/>
          </p:cNvSpPr>
          <p:nvPr/>
        </p:nvSpPr>
        <p:spPr bwMode="auto">
          <a:xfrm>
            <a:off x="1930400"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p>
        </p:txBody>
      </p:sp>
      <p:sp>
        <p:nvSpPr>
          <p:cNvPr id="38920" name="AutoShape 6" descr="data:image/jpeg;base64,/9j/4AAQSkZJRgABAQAAAQABAAD/2wCEAAkGBxQPDxQUEBQUFBUUFxUUFxgVFhYYFRQWFBUWFhQUFhUYHSggGBolHhYVITEiKikrLi4uFyAzODMsNygtLisBCgoKBQUFDgUFDisZExkrKysrKysrKysrKysrKysrKysrKysrKysrKysrKysrKysrKysrKysrKysrKysrKysrK//AABEIANAA8wMBIgACEQEDEQH/xAAcAAEAAgMBAQEAAAAAAAAAAAAAAQcEBQYDAgj/xABEEAACAQMBBAUJBQYGAQUBAAABAgMABBEFBhIhMQcTQVGTFBcYIlNUYdLTMkJxgZEVIzOSobEkQ1JygsHRJTRisrMW/8QAFAEBAAAAAAAAAAAAAAAAAAAAAP/EABQRAQAAAAAAAAAAAAAAAAAAAAD/2gAMAwEAAhEDEQA/AKNpV0ej9L77H4TfNT0fpffY/Cb5qCl6VdHo/Te+x+E3zU9H6b32Pwm+agpelXR6P03vsfhN81PR+m99j8JvmoKXpV0ej9N77H4TfNT0fpvfY/Cb5qCl6VdHo/Te+x+E3zU9H6b32Pwm+agpelXR6P03vsfhN81PR+m99j8JvmoKXpV0ej9N77H4TfNT0fpvfY/Cb5qCl6VdHo/Te+x+E3zU9H6b32Pwm+agpelXR6P03vsfhN81PR+m99j8JvmoKXpV0ej9N77H4TfNT0fpffY/Cb5qCl6VdHo/Te+x+E3zU9H6b32Pwm+agpelXR6P03vsfhN81PR+m99j8JvmoKXpV0ej9N77H4TfNT0fpffY/Cb5qCl6VdHo/S++x+E3zU9H6b32Pwm+agpelXR6P03vsfhN81PR+m99j8JvmoKXpV0ej9N77H4TfNSgvulKjNBNKjNKCaVGaUE0qM0zQTSozSgmlRmmaCaVGaZoJpUZpmgmlRmmaCaVGaZoJpUUzQTSlKBSlKBSlKBSlKBSlKCGqj9E6QLuTaIRvI3kclxLbqpC7uVXAAbGeB3Tz7aufVJGWCQxqXYIxVRzY4OAKoKPo61G3tbO4G/JIlwJmtwAGj3iC7lu0ndUEUFhdH+vXFzqmqRTSF44JSsSkAbg32GBgZ7BzrnNrdqrp9YuLYXwsBCqeTh1HVzsQCeskI4A5xnlTRf2jpup6hMmnSzpcysykFRw3yc8T8a+ukOxvrxpYpdNWfrFQ2s0fBoCQN5ZGzngc8DwoLRaWVbIs7KZVhZiyfZLBCd5c9nbVSdGms32psjSaqocOS1sUQyPGmCx4DgDmrL0LSpbfSEt5DvypbmM8c5bcPAHt54qsujDTrvTTGsmkuZDIQbglQyRyboI58hjNB13RRr1xeSX4uJDJ1VwUjyAN1ePAYArg7jpIu45r+36/wDevcxwWxYLiFTI4kflxwNwce+tvscdR0q4uwNOllSe4Lh95QAu8Rnn3HNaS66Nrm4OrSvbusvWJJakkevmV2kC8eZULz76DoOkDXbuzvrG1W/6hJIf3szhCu8M5kbhwzj+tWHsVFKtoDPdC8LkusqgAFD9kDHCqs2m0e+uZtMuJdPe46mAJPEd0AuCRg8fwNWpsXcSSWi9Zamz3CUWIkHCjkRjsoK0fbi6tV1qKeYtLbkeTnC5TrXKpgY44yh45rD1naa+h1CO2l1EWwFokrSOse6Zer3sEEfeOBis7bvYW4udfilijY28xhMzjG6vVsM7/wDKK9tr9iZb7XJnaAmBrRkSTA3RKIj1eO472KDUS9IN/JpljMZCkj3ZhdwqgTRgLxwRw5nljlW/2k2gvf23dWtvMyqtm8sagKd2RU3g3LNaO82dv59I0yFrWQSWtyd5eGREMFXPHljh+Vb/AGe0m7uto57ye2eCEQvAC/3/ALgK9+Rk0HLS9J111ellZTx43R3VO+OuEfrcPV4K3dzrP2h20vfJby5hnZUF/wCTwYCECJMg44dvA/nWu0/o0uRaaqrQsGJUWw4fvFSUuNzjy4D9a2mo7F3S7M2tskLtcdeZpUGN5d53PHj2Lu0HQbI7SXM+0V3bSSloY4EdUwuAxWAk5Az99v1rKs9euG2omtDIfJ1gVxHhcBiiEnOM9p7a5mKz1DT9dubuGwluEliSNcFQP4cOTknsKEV9zjUYdbbUI9OlkEsEalAyjcYooZc544IoNvre1k9rtA8RkPk0dm85jwuCyqxznGc8B21ptm9V1m5S3v45euSadle2xGqpCDjeBOM9vx4VkT7P3eoawZ5rZ4I57F4mLYIjkZWAUkHnyrk//wCPv2htrd7CTrLOXPXBxuNE0gJCrn1jnjnngUG50/aC9vdSvIP2qtp1c3Vwo6oTJvM43U4ZON0fzCp2r2rvIdUu4P2iLZbeEOm8qESyLEp3Bkc2JPCvjS9Hu7HUryd9Ja76yfrIXJUdXutId5cnt3h/LXvtLsRcX+o6jK9s2JLUNCxxjr1RCEU9/BloLD6Mdem1DTIp7kYkYspIGA4VsBwPjXW1zPR4J10y3S6jaOWNOrZW5+pwU8PhiumoFKUoFKUoFKUoFKUoIZsDJ7K0UG2lhIyql3bszEBQJFJJPICtxefw3/2t/Y1QvQdYCbdEunRyxiR28sYKTE6KGRACM8wOOe2guKbbKwRir3cCspKkGRcgg4IPxrOg1u3eR4kmjMkYDOgYbyKQGBYdgwQfzqi9iLPrtUvUfTo72Nrpg8sm6fJwXfJwRxzz/KsTay8lsdfvruBcxwNFFKB7OaBVA/D1f1AoP0LYX8dxGJIHWRDnDIcqcHB41hXO01pFOIJLiFZjjEZcB+PLhXL9Bw/9Cg/3Tf8A6tVd7QaedLvLhtRs0vLOecSeUKf3sZzkLvg5Xn9k4/Ggui82ssoJGjluoUdeDKzgMDgHiPwIpJtdZKiu11AFfO6xcYbd4HB7cVV3TJplsf2dNFFHm4nTfcKN6VCqYDn7wxjnXh0r6ZHbalpkVtaRyKAxW2UKqSEvkpjGBk0FsHa6xEQl8qg6stuB98bpcDeK578cazdN1eC6UtbyxygcyjBsfjiqX6ULJYtM0/dso7ZpLoO9sgGC5TBUkDBJAAzWb0NWxm1S+uUjS1RAIWtk5BuHHGBy3T/MaC27jVoY5kheVFlk4ohYBnHL1R28qxm2mtAkjm4i3YmCSNvjdRicBWPYfhVR9N15LBrFlJbqWlELbgHPeLOMgDnjNaySWJ9jH6sYcXCCbP2mk60EsfxBFBeWnbQ2tzvdRPFLujJ3HBwB2nHZWLBtlYSMFS7gZmICgSKSSeQHxqk9hbY3GqoyQx2fklpmRF53AaEjfOMZJ3lY/gKzeg+xWYRiXTY5EDu3ljBSyOgDIgBGeYHH40Fvy7aWCMVa7twwJUgyLkEHBBHfWTqm0lraFRc3EURf7IdwC3xHwqjej6yE+pXiSadHeRtdMHlfdPkwLydhHHP/AFWTdCC41bWXv4mmSBBDGqpvtEoPVq8anlgDez2ZNBfUUoYAqQQRkEcQQe2vSuT6MZIW0qDyZpGiUMqGXG/gMeBxwrrKBSlKBSlKBSlKBSlKBSlKBSlKBSlKD4mTeUjvBH6jFVtoPRQ1iydRqV4iK4kMaNuRuQQSGVWwQcYNWZSgrMdE7JPNLb6leW/XSNIywncUlmJwd0jOM441vBsDEZL95XaQX6RxyBgPU6tN0Mp5lu3PfXYUoNHsbs4ul2SWyO0ioXIZgATvsW5D8a5C+6JY5ZXAu7lbWSTrntgxMZbOTzPf8KsuoxQcrtbsTHqK2ql2iW1cSIEAIO6AApzyHCsbbbYIapPBN5TNbvACEaLAYEnO8GzkH8K7SlBX1z0Zma3iiuL65nMVwLhXlO+/BQvV5YkheBP5mtvoOxaWWoXN3FK/+JA34sDcBGPWB55zn+auqpQcvrOxqXWpW160jBrYYVAqlWySeJPEc60D9E8Xk93AtxKI7uRJiu6v7tkfe9X9cfkKselBxEHR3HHeRXKTOGjtxasoVcSqEKbzHv5H/iK1mz/RU1iydRqV4saOHMStuxvggkMgbBzjjwqyqUFZJ0StHLLJb6leW/XO0jLC24CWYnjusM4yedZu0HRklzdtcQ3U9s0yCOfqjjrlwFOfxA41YFRig0+yWz66baJbxszqhYgtjOGYnBx3Zrc0pQKUpQKUpQKUpQKUpQKUpQKUpQKUpQKUpQKUpQKVFTQQa141qDrJI+tTfiG9Iu8N5FH3mHYK2Bqh+lWZrHWJTGP/AH9p1Ax/qZtzP6gUFyJtDbGOOQTxmOVurRgw3XfON1T2nNYrbZ2AbdN3AGBwRvjOeWKo/YKKR76002QZ8jup7lwezdjXdx/y3v1rI6L9OW4vbhZNOS6jNywedyP8PxYgBTxPLNBdk+1dnHIY3uoVkU7pUuAQe4ivXUdorW2Kie4ijLjeXeYDeHeO8V+d9sJxHqOsFrVJwSEDtj/DF+CyL25z/at8+ggajoVrdbtwphbez6yMrb7BePMDh+lBfFrdJKoeNldTyKkEH8xWM2swCZoetTrVXfZN4b4UcSxHdVa9ChMV3qdtGT5PDM3V5JIX12XAJ+AFaLa3UJrfaa5e2gNw5tSpQNu4RkG8+cdlBbj7WWQjWQ3MIjYlVbfG6SvMA99Qu11kYzILqEopClt8YDHiAT31+ccZ0jTgE6z/ABkvqHlJxT1Pz5fnV26Rs1by6ZJ5RpsNqzb7tDwYBowwRyRwzjj+dB02nbT2lzJ1cFxFI5BO6jAnA58KybvVYYZUjklRJJfsKxAL4/0jtqsugLSIPI2uOqTrllkQSY9YLw9UHurX9O9tLLf2Itv4qxzSJjnmNlbh+lBbqatCzSqJULQ/xRvDMfDPrd1eGkbQ214WFtPFMU+0EYEj8RX50udfkurDVbgZQ3ElosgHdghx+BK10t9brp2qaU1ioQy2nrheG/mM5Zh2nt/KguQ7TWguPJzcw9dy6vfG9nux3/Cvu42gto3dHnjV4l33UsAUXh6zDsHEfrX51isI22blvSAbrywN1v8AmAkrkBvzLY7zmuy2VhW72knW5QOstjH1itybMcOQRQWfb7YWMjqiXcDMxCqocEkngABWw1PVYbVN+4kSJCd3ec4GTkgZPbwNVD0Y6BbNrmpq0EZFvIhhBXhEQ7cU7uQ/Sug6erYy6dBGOb3cKD8WWQD+9B2l1tLaxRxySXESpKMxsXAVx3qe2vO72ssoXKS3UKMMEqzgEAjI4fga/L2rTy3FosbfZ04GM/EyzEf9D9K7O5gL7QygWK3/AO5hzGxACjqogZOPPH/dBd0+1llGEL3UKh1DoS49ZTyYd4o+1tkqK7XUIRywVi43WKnDAHtxVQ9IdiseuWcUNklwq24C2vBUI9f1e4Af9VHSjZLD+xljs0j3i7tajd3d9miLxE8jxJGeVBd+najFcrvwSJIvLKMGH4cKyxVQdBdsXmv7pVSGOSTqxboSREynJ4chzxVvigmlKUClKUClKUEUpSgg1yu1+xEWpz20sjshtm3xugev6ysFOezK/wBa6ulByembDRW+qT36sxedSCpA3VLbu8QefHH9a0Vj0Um3eRrfULqISOZGVNwAkknjw+NWTSg4O46M4ZJL92lc+XqAwwuIyCCrL3kEdtY990WiXyQrdzxvZx9VG6hN7dycEnHPBxViVNBzux2yUOlQmODeYu2+8jnLu3eaw5diEbU5b7rH35IWgKYG6Ay7uQeea62oNBWj9EEXkkFutzMvUSvMrgLvbz4+HZgV1GzuzL2kcyS3c9z1oxmUglOBB3cfjXPbS9JElnqMtpFZNcGKMSsUkAO5uB2O6V7Ae+vS/wClK3XTYbuGNpGnfqo4c4brBwZWPw4fjkUG+2I2UTSbYwRyNIC7PlwAct2cK+9V2YS5v7a7Z2DWwdQoA3X3+e9njXMWXScTFei4tjFc2UfWtCXyHXhjDY4faXs7RXpY9J8c9vZSxw5N1Obd13+MLAEnPq+twwezgaD3g6L7VEvULMY70hinAdUVJYFDjsJpsx0bJaXK3E1xLcvGnVQ9ZgLHHgjAA5nBIrWL0sqYbhxbEyRXCWsUQky07sW4g7vqgBT31m7RdIM9peQ2kdiZ5polk3UlAwSCWUZXjjB40GK/RBCZSBcTC1aXrzberuF+7OM7uOFdHp+xccOqyX6yPvSRiLq8DcUBUUYPP7g/Wuf1rpIuLNLTrdPdZrt5UEJmAZerZAvHdwd7fH6VutiNuBqUk8MkD29xbkdZGxDYBOMhgO+g99m9jksb27uUkZ2uyCysBhMEn1cfjWVtZs0uoxwo7snVTx3AKgHJjzhTns41vhU0Fe6h0VW80d2gkdBdzLOxAX1N0khFyOWTXxqHReJLx7qK8uIJHREPV7o9VEVcZx27oNWLSgrzVejHyiWCY3tws0EQiEi7u+2CfWJI5nNe0/Rx1pszPdzytZyNKrPuln3nVt1uHL1cfnXe0oOX2V2OXTri6kikcrdOZDGQu6jEkndIGe3H5V1FKUClKUClKUClKUEVNKUEVNKUClKUEVNKUCoNTUEUFH7R61DY7UXctw4VPJN0cCd5mhAVQB2muSTSZbfTtPvJkdYhemVgVPqJvoQ5HYDunHfwr9IT6RBI+/JDEz8PWZFLcOXEive4tEkQo6qyEYKsAVI7iDwoPz7q8wvr/Wru2O/brZtH1gB3XZliwAf+LfpWvt9Bex1DTN0k2900NwoPISbu64/Ef2Ir9GQaRBHGYkijWNuaBFCHPPKgYNfb6dEwQGND1f2MqPU/291B+WjpkwN5fxNws7xSVGc5aRiH7sDAH51123moxXOs2M7XTWkUtqr9cnFo95XOBj4+r+dXoukwBXURRhZOLjcXDnvYY4/nXnJoNswAa3hIUYXManA54HDgKCl+kaeO9bRFtbl5VLzRCcZDl1aBS/HtzW+6DIlSTUFlybpJt2R3OXdMnH9Qf1qzF0a3G5iGIbhJT1F9QnBJXhwJwP0r2gsI43Z0jRWf7TKoBb/cRzoMhamlKBSsa9u1hQvIcKvPgSfyA4mvu3mDqGU5BGR+feOyg9qUpQKUpQKUpQKUpQKUqM0E1yWubTSDUbextFV5GPWTseKwQj/Vj7zchXxtvtYbUpbWa9dez8I4xyjB/wA6X/So/rWXsVsz5BC3WN1tzMesnmPORz2DuUcgPhQdLSozSgmlRU0ClRmlBNKipoFKUoFKUoFKUoFKUoFKUoPG6t1kRkcZVgQR8DwrRaZH5ATG7gRu3qFjxyx4Ko4k8MZPDlW8u7hYkLyEKo5k8h2Vpdbnt5oxmVQw4xsp3irEc8Lnhw/pQb9TX1Wpg1WIAIsnWMqZ72bdXPPvI41hy7SgHdWGUnLZ4cAF7cjPE9goOipXyhyBX1QKUpQKUqCaATXNbbbUDT4lCKZbiY9Xbwr9qRzwBPco7TWVtTtClhCGYb8jnciiBAaRzyAzyHaTyArlNmruyjma7vr22kvZOBPWL1duvsISeGB2nmTmg2ewmx7WZkubp+uvLjjK55IDx6pPgOH6V0Ova1DYwmW4bdUYA7WZjyVQOJJ7q8bfamykZUS6gZmO6qrIpLHuAzxNcNqGuW0mo3F1eMDFp7eTW0PNpLggGR1TmzesqjhQZlp0jOupx215Clqk0ZkQySAOg47hkH2V3sNwznhWTtT0gRxSLb2TxyzuM7wDSxxj4rHxdj2KK1Go25g0691TUbeOS5kClIpVVxBGWVIY+IPIvvMfia2+zN7Y6ZZxRwMks0ihykIDTTSOASQq8hk9uAo7qDZbP7QzCwa41OMW5QsM8R1iDG64jJLKWzjdPGtls1tHBqEbPbl/UbcZXQo6tzwVbiK5d9TQhrzUpE/cuUitUO/1cwxhSB/Fn4jkMDPDvrCaSe3tzFENzUNVleTd5+SxtgGRsezTHHtag7NJob51eC4Y+TSsriJ8KzqMNHIPvAVz+0PSNHbdYYIZLmOD+NKhRYo+ON1XcjrH/wDiua0O0NvNGItE0j1HaMy3EzEhhGxw7E8yzFsnHHj+dbjQOj60shCLuXyh0wsYmIESt2dXDyz8eJoO8t5Q6qw5MAR+BGa9agCpoFKUoFKUoFKUoFKUoFKUoPK4hDqQwyOHA/Agj+wrAk0uBQWMSE+seK73Pnj/AMVszXPa+7TSpbxHBPrOewKCCP7Gg+xcOtsJooED9q9pHIkboz+XwrbWU6yIGUgg93fyI/6r0jiAUDsAxj8sVokBs7kjH7mYjBySUfJ4f7cmg6GpqBU0ClKUCoIqaUHNa3sPaX10txdI0rIu6qszdUBkk/u84Oc8fwFbgabCF3BFHugY3dxcY/DFZtaLabSbi63Bb3kloFJ3+rRGZwcYGW+zjj+tAOyVl1qy+SwiRCGVggBBHEHhXwmx9kt2bsQJ15yxcj7x5tg8A3xrCj2KJH76/wBQk78XDRg/lHj+9eg6P7L76TSHvkubl8/zSGg29/PbsjRzvCVYFWV2TBB5ggmtDpMmkacGNu9pDnmVZAfzbOayF6PdNBybOFj3uC3/ANia53pN2TtLfS5ZLaxgEiNCcxQJv7omTfwVGfs72fhQYOp65oVhJLexNFPcsWdVVjIetI5qOIjycZIpsPtTYIGu728hN5c8X9b+DHnKwKOwDt+NRsxof7XnjuJ7RLWytyDbw7gVppB/nSAAeqOwfGrQjsoxyjQfgq/+KCutpL7Rb6VJpLopKi7gkhkkRt08SCUxkVs9irfSpZmayYXE0QBLyO8sihu5pMkA/Cu18lT/AEL/ACipjt1XiqqM88ADP6UHqKUpQKUpQKUpQKUpQKUpQKUpQY95crEjO/BVGTWu2ftjumV13Xl4niTgfdGTxr21bTzcbikjqwwZ1IzvgchggjnWxUY5UEivl4w3MZ7ePeORr7pQQBU0pQKUpQKUpQKjFTSgjFTSlAqCM1NKCAtTSlApSlApSlApSlApSlApSlApSlApSlBGKmlKBSlKBSlKBSlKD84+frUfY2XhzfWp5+tR9jZeHN9aqqpQWr5+tR9jZeHN9ann61H2Nl4c31qqqlBavn61H2Nl4c31qefrUfY2XhzfWqqqUFq+frUfY2XhzfWp5+tR9jZeHN9aqqpQWr5+tR9jZeHN9ann61H2Nl4c31qqqlBavn61H2Nl4c31qefrUfY2XhzfWqqqUFq+frUfY2XhzfWp5+tR9jZeHN9aqqpQWr5+tR9jZeHN9ann61H2Nl4c31qqqlBavn61H2Nl4c31qefrUfY2XhzfWqqqUFq+frUfY2XhzfWp5+tR9jZeHN9aqqpQWr5+tR9jZeHN9ann61H2Nl4c31qqqlBavn61H2Nl4c31qefrUfY2XhzfWqqqUFq+frUfY2XhzfWp5+tR9jZeHN9aqqpQWr5+tR9jZeHN9ann61H2Nl4c31qqqlBavn61H2Nl4c31qefrUfY2XhzfWqqqUFq+frUfY2XhzfWqaqmlB//Z"/>
          <p:cNvSpPr>
            <a:spLocks noChangeAspect="1" noChangeArrowheads="1"/>
          </p:cNvSpPr>
          <p:nvPr/>
        </p:nvSpPr>
        <p:spPr bwMode="auto">
          <a:xfrm>
            <a:off x="2082800"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p>
        </p:txBody>
      </p:sp>
      <p:sp>
        <p:nvSpPr>
          <p:cNvPr id="2" name="AutoShape 2" descr="data:image/jpeg;base64,/9j/4AAQSkZJRgABAQAAAQABAAD/2wBDABALDA4MChAODQ4SERATGCgaGBYWGDEjJR0oOjM9PDkzODdASFxOQERXRTc4UG1RV19iZ2hnPk1xeXBkeFxlZ2P/2wBDARESEhgVGC8aGi9jQjhCY2NjY2NjY2NjY2NjY2NjY2NjY2NjY2NjY2NjY2NjY2NjY2NjY2NjY2NjY2NjY2NjY2P/wAARCAQBBGQDASIAAhEBAxEB/8QAGwABAAIDAQEAAAAAAAAAAAAAAAEFAwQGAgf/xABAEAEAAgECAgUHCwQBBQEBAQEAAQIDBBEFMRIhQVFxExQiMmGRsRUzNEJSU3KBkqHBI2KC0TUGQ+Hw8SSiJVT/xAAaAQEAAwEBAQAAAAAAAAAAAAAAAwQFAgEG/8QAKhEBAAICAQMEAgICAwEAAAAAAAECAxEEEiExEzJBURQzImFCcSM0UvD/2gAMAwEAAhEDEQA/APoAAAAAAAAAAAAAAAAAAAAAAAAAACAAB4yZK443tOw8mYiNy9vNr1rG9piPFqZNXa3VT0Y72vMzad5mZlJGOflTycysdq927fV0j1YmzDbV5J5RENcSxjrCpblZLfOmS2fLbneXibWnnM+9A61CGb2nzIA9ckTsnp2jlafegeaexMx4ZIz5K8ry9xq8sc9pYB50w7jLePEtuut+1T3SyV1eOee8eMNAczjqlry8kee60rkpb1bRP5vW6pe65slfVtLicX0nrzY/yhZjRrrLx60RLLXWVn1qzDmaWhYrycdvlsjFGoxT9b3skXrblMS51KaL1nxL0IHjpIhIAhIAgBIAAAAAAAAAAAAAAAAAAAAAAAAAAAAAAAAAAAAAAAAAAAAAAAAAAAAAAAAAAAAAAAAAAAAAAAAAAAAAAAAAAAAAAAAAAAAAAAAAAAAAAAAAAACAAETMRG8tLUaib+jTqr397qtZsiy5a443LLn1UV9HH1z3tO1ptO9p3lAsVrFWTlzWyT3AHSIGXHpsl+zaPa2KaOsetMy4m8Qnpx8l/hpERusq4MdeVIe4iI5Q49X+liOFPzKs6Fvs29x0L/Zt7lpt7B56suvwo+1V0LfZn3IW2yJiJ7Ie+q8nhfUqoWc4cc86R7mO2lxzyiY/N7GWHE8K/wAS0Bt20X2b++GO2lyxyiJ8HUXiUNuPkr8MA9WpavrVmHl0gmJjyAPQAB6jJeOV5973Gpyx9bfxhiHOol3GS8eJbNdZeOdYl7jW17azHg0x56dUscrJHysK6nFP1tvFli1bR1TEqoiZid4lxOKPhNXm2+YWwrqajLX628e1nprKz1Xjb2uJxzCzTlY7f02h5ret43rMS9OFiJ34SIB6kAAAAAAAAAAAAAAAAAAAAAAAAAAAAAAAAAAAAAAAAAAAAAAAAAAAAAAAAAAAAAAAAAAAAAAAAAAAAAAAAAAAAAAAAAAAAAAAAAAAAABCUAEztA09Vn3/AKdfze1jco8uSMddy86nP056NZ9GP3a4LMRERqGNe83tuQG1p9NvtbJHV3E2ipjx2yTqrFiwXy+yve3MWCmPlG897LEbchBa8y1cXHpj/wBiQcLCEgAAAACBIAhICNt2O2DHbnSGQNuZrE+Ya1tHSfVmYY7aO8eraJbo7i9oQ242O3wrp02WPq7+DxNLRzrMfktD8nUZZRTwq/EqkWk0rbnWJ/J4nTYp+rH5PfVhFPCt8Srhuzo6TymYeLaO0eraJ8XUZKorcXJHw1Rltp8tfq7+DHMTE9cTHi7iYlBbHavmEAPXKa2tSd6ztLbw6uJ6snVPe0xzNYlLjzWxz2lbb78hoYNROOdrddfg3q2i0RMTvEq9qzVq4s1csbh6EDlMkAAAAAAAAAAAAAAAAAAAAAAAAAAAAAAAAAAAAAAAAAAAAAAAAAAAAAAAAAAAAAAAAAAAAAAAAAAAAAAAAAAAAAAAAAAAAAAAAABCUAAi0xWszPKB5PZi1OXydNo9aeSv8XvLecl5tP5PCzSuoY/Iy+pb+gGxpsPTt0rerH7vZnUbR46Te3TD1ptPvte8eENwFaZmZ22ceOMddQJQl4kAAAAAAAAAAAAEJAQJAQkAQkAQkQAi1a2jaYiUg80176SlvV9GWtkwXx843jvhYjuLzCvk41L+O0qkbefTb+lj59zUT1tFmZlxWxzqRn02bydujafRn9mAJjcaeY7zS3VC25jX0mXpU6E84bCtManTapeL1i0CQeOwAAAAAAAAAAAAAAAAAAAAAAAAAAAAAAAAAAAAAAAAAAAAAAAAAAAAAAAAAAAAAAAAAAAAAAAAAAAAAAAAAAAAAAAAAAAAAAABCUANXWZNojHHbzbNrRWszPKFZe03vNp7UmOu52qcvJ006Y+XkBYZT1ipOS8Vj81nSsUrFY5QwaTF0KdKedmwrXtuWtxsXRXc+ZAS4WgAAAAAAAAAAAAAAAAAAAAAAAECQECUANPV4f8AuVjxbiJiJjaeUvazqUeXHGSupVQ95aeTyTX3PC1E7YkxNZ1L3iv5PJFvesoneN4VTf0l+lhiO2vUiyR8r3Dyd5pLOkELRAAAAAAAAAAAAAAAAAAAAAAAAAAAAAAAAAAAAAAAAAAAAAAAAAAAAAAAAAAAAAAAAAAAAAAAAAAAAAAAAAAAAAAAAAAAAAAAAEADW1l+jjisc7NJl1N+nmnujqYlmkahjci/XkkZMGPymWI7Ocsbe0dOjj6U87F51Dzj4+u8Q2ASrNoAAAAAAAAAAAAAAAAAAAAAAAAAAAAAAQkBp62nVF/ylqLPNTp4rV9isT453GmVzKavv7Gxo77ZJr9prvVLdC8W7pd2jcIMV+i8StEojklVbgAAAAAAAAAAAAAAAAAAAAAAAAAAAAAAAAAAAAAAAAAAAAAAAAAAAAAAAAAAAAAAAAAAAAAAAAAAAAAAAAAAAAAAAAAAAAAAhKAHnJboY7W7oemtrbbY4r3y9rG50jy26aTLS5gLbDTWOlaIjtlaVjo1iI5Q0dHXpZd+5voMk99NPh01WbfYlCUS6AAAAAAAAAAAAAAAAAAAAAAAAAAAAAAAAhWZ69DLaPas2nra7Wrbv6kmOdSqcuu8e/pqgLDKWOmt0sNe+Oplamht1Wr+bbVbRqW3ht1Y4lIDlKAAAAAAAAAAAAAAAAAAAAAAAAAAAAAAAAAAAACAEiN4ntASAAAAAAAAAAAAAAAAAAAAAAAAAAAAAAAAAAAAAAAAAAAAAAAAAAAAACGjrLb5YjuhvKzNbpZbT7UmOO6nzLapr7eAFhlt3RV2xzbvlsseCvRxVj2Mipady3MVemkQkQl4kAAAAAAAAAAAAAAAAAAAAAAAAAAAAAAAAQwauvSwzPd1s7zevSpaO+HsTqduMleqswqwnqFthM2kttnj29SwVVJ6N4nulaxyQZY77afCtuswJQlEugAAAAAAAAAAAAAAAAAAAAAAAAAAAAAAhIAIBKEoBFrRWs2mdojm5zW8Qy6nJMVtNcXZWO3xXmv38xzfgn4OXUeXeY1WF7h46zu0pre1LdKlprPfE7L3hWvtqInFlnfJEbxPfChbfCrdHiGLr6p3ifcrYMk1vH0tcjHFqTPzDpR4nJSvO9Y/N4nV6eOebHH+UNbqj7ZGpZhrzrtLH/fx/qg8+0v39P1POuv296LfTYGv59pfv8f6oeo1ennlnxz/AJQddfs6bfTMl4rkpb1bxPhL09250kQl6AAAgBIAAAAAAAAAAAAAAAAAAAAAAAAAAAAAAAAAAAAAAAPN56NZnuhVc1jqZ2wW9yuTYo7M3m27xAmsdK0R3yhl00b56pZ7Qp443aIWMcgSqN4AAAAAAAAAAAAAAAAAAAAAAAAAAAAAAAAAAQlAKzPXo5rR7Xhsayu2WJ74a61Wdww81em8wLLBbpYaz7Fa3tFbfFMd0uMkdljh21eYbCUJQNQAAAAAAAAAAAAAAAAAAAAAAAAAAAAQlAA8ZMuPFXfJetY9stDNxnDTqxVtkn3Q4tkrXzLuuO9/bCyRMxEbzMQ5/NxfU36qTXHHsjdp5M2TLP8AUyWt4yrW5dY8Rtarw7z7p06TJxDS4vWzV8I6/g1cnGsFfUpe/wC0KIQW5d58dk9eHSPPdZZ+MXy0tSuKtYtG07zurQV75LX9yzTHWntgAcOwAAAAAB7rmy09XJevhaXgexMx4eTWJ8tvHxPV4/8AuzaO60RLbxcbvHVlxRPtrOypElc2SviUVsGO3mHSYOJabPtEX6Fu63U3HHtrS6/PppiK26VPs25f+FrHy/i8KuTh/NJdMNXR63Fq6+jO1o51nnDaXa2i0bhQtWazqRKEungAAAAAAAAAAAAAAAAAAAAAAAAAAAAAAAAAAAAADW1s7YojvlotvXT6kNRYx+1kcud5BsaKN8sz3Q123oY6rT+T2/tc8aN5YbaQVmyAAAAAAAAAAAAAAAAAAAAAAAAAAAAAAAAAAISA1NdHo1n8mmsNXG+CfYr1jH7WTy41k2NrQz12j82qz6Ods8e2Ht/aj486yQsAFZtAAAAAAAAAAAAAAAAAAAAAAAACEoAEXtWlZtaYiI5zKm1vF7Wmaabqj7c/wjyZa443KTHitknVVnqNZh00f1L9f2Y5yqNTxjLfeMMeTr3z1yrrWm0zNpmZnnMoZ+TlXt2jtDRx8Wle9u8vV8l8lule02nvmd3kFWZ35W4iI8AERvO0dcgDYxaDVZfVw22756vi28fBM1vnMlK+HWlrhvbxCK2bHXzKsF7TguGPXyXt+zYpwzSU/wCzE+MzKWOJefKGeZjjw5p6rS9vVrNvCHVU0+GnqYqV8KwybR3JY4f3KKed9Q5Wul1FuWDJ+mXuOH6u3LBb4OnHX4dftx+bf6c1HDNZP/Zn9Uf7PkvWfcf/ANR/t0o6/Dp9vPzcn1Dmp4ZrI/7E/qj/AG8zoNVXngt+XW6cefh0+z82/wBQ5O2nzV9bDkj/ABljmNubsHi2Kl42vSto9sOJ4cfEu45s/MOSHSZOGaTJ/wBqKz316mjn4JaOvBk39lv9obcW8eO6enLx289lSPeXDkw36OWs1n2vCvMTHaVmJie8PWLJfFki+O21o5TDptFqq6rBW8dVuVo7pcu3uE6nyGqitp9DJ1T49ixxsvRbU+JVuTi669UeYdGIS1WSAAAAAAAAAAAAAAAAAAAAAAAAAAAAAAAAAAAAAA0dbP8AUiO6Gsz6v5+fBgWae1i553kkb2ijbFM98tFYaSNsFXOTwl4cbyM4CBqgAAAAAAAAAAAAAAAAAAAAAAAAAAAAAAAAAAAMeaN8Vo9isW09cSqpjaZhNiZ3NjvEoZME9HNSfaxprO1onulLPhSpOrRK1SiOQqN5IAAAAAAAAAAAAAAAAAAAAACEgIecl646Te87ViN5l6UXGdXN8vkKT6NfW9sosuSMddpcWOcltMGv199VfaN4xRyr3+LTBkWtN53LZpSKRqAG/o+FZs+1sn9Ont5z+T2lLXnVYeXyVpG7S0Ijfqjm3MHDNTm2madCvfb/AEvNNosGmj+nSOl9qeuWwu04kebSo5OZM9qQrMPBsNOvLa2Se7lDexafDhjbHjrXwhlFquOlfEKdsl7+6QSJHAhIAACEgCBIAhIAACBKAYNVp6anDNLxHsnblLmL0nHe1LdU1naXXKHjeDoamMsR1ZI6/GFLl4916oXeHk1bon5VpHVO8cwZzTdTos/nGlx5O2Y6/FnU/Ac3zmGZ/uj+Vw2cN+ukSxM1Oi8wkBKiAAAAAAAAAAAAAAAAAAAAAAAAAAAAAAAAAAEJQCu1Pz92J7zTvmv4vC1XxDCyd7yLLT/M08Fas8UbYqx7IR5fC3wo/lMsgCFpAAAAAAAAAAAAAAAAAAAAAAAAAAAAAAAAAAAAIVeWNsto9q0V2pjbPZLi8qXNj+ESxAJ2YtMc9KlZ9j0x6ef6FPBkU58t6k7rEpAHQAAAAAAAAAAAAAAAAAAAAhIDFnyRiw3yTyrEy5S1pvabWneZneV9xvL0NJGOOeSdvyjrUDN5dt2irT4dNVmwc5G7wnD5XW1mY3ikdJVpXqtELV7dFZssOHcNrhiMuaN8nZH2VmDZpSKRqGLe9rzuQEu3AhIAAAAAAAAAAAAAAAhICGlxbD5XRWmI66elH8/s3UWrFqzE8phzevVWYdUt02iXID3mxzizXxz9WZh4YkxqdN2J3G2zw7L5HW47dkztP5uncfy5Or0uTy2mx5PtViZX+HbtNWfza94szALygAAAAAAAAAAAAAAAAAAAAAAAAAAAAAAAAAAInklE8gVeT5y3jLym/r28ULceGBb3SLWvVWFVHWto5Qiy/C/wflICFoAAAAAAAAAAAAAAAAAAAAAAAAAAAAAAAAAAAAIaGs6s/wCTfaOtj+rE98JMfuVeXH/G1wFhkrDS9enqzNfRzvh/NsKtvMtvDO8cJAcpQAAAAAAAAAAAAAAAAAAABAAoON5enq6445Ur+8/+wrmXV5PK6rLk77Tt4djExctuq8y3MNemkQLzgWLo4L5JjrvO0eEKN1OixeR0mKnbFevxT8Su77+lfmW1TX2ziRpssAAAAAAAAAAAAAAAAAAAAQkBz3GcXk9b0ojqvET+fJXrzjuLpYKZIj1bbflKjZHIr05JbHGt1Y4F9wTL09JNJ50t+09ahWXA8nR1VsfZevwe8a3Tkj+zlV6sc/0vkoS1mOAAAAAAAACAEiEgAAAAAAAAAAAAAAAAAAAAAAInlKUTykFVPOUAuPn58pr60eK1jlCrp69fFaRyQZfho8LxKQES+AAAAAAAAAAAAAAAAAAAAAAAAAAAAAAAAAAAAhp66PSp+bcamu+pPi7p7lflfqlqALLHbuh+bt4tlq6H1beLaVb+6Wzx/wBcJAcpwAAAAAAAAAAAAAAAAAAAEMOryeS0uW/bFZ2ZlfxrJ0NFNft2iP5/hxkt00mXeOvVeIc+AxG6y6TH5XVYqd9o9zq3P8Fp0tb0tvUrMugaXErqm2XzLbvr6SISuKYAAISAISAISAAAIASAAAACASIAAmYjtYr6jDT18tK+NoeTMQ91MvGvx+V0WWu289HePGOty7pb8R0lYnfNWfDrc5foxe3Qneu87T7Gfy+mZiYlo8PqiJiYeWfQ5PJazFf+7b39TAcutTrPTMSu2r1RMOwHPzxjVTHV0I8IYrcS1dv+9MeEQ0p5dGXHDyS6VE2iOcxDlbarUW9bNkn/ACljmZtO8zMz7XE8yPiEkcKfmXU21Wnp62akf5QxW4npK880T4RMuaEc8y3xDuOFX5lf24zpq8ovbwhitxykerhtPjOylHE8rJKSOJjhaX43ln1MVY8Z3YrcY1U8ppXwhoDic+SflJHHxx8Nq3EdXbnnt+URDDbU57etmyT/AJSxjib2nzLuMdI8Q3dJxPNgvEZLTkx9sT1y6GlovSLVneJjeJci6XhfSnh+Lpc9p+K5xMlpmayo8vFWsRaG2lCV9QAAAAAAAAAAAAAAAAAAAAQi3qylFvVkeT4VQC4wJesfzlfGFpCrx/O08YWiDL5aXC9spARLwAAAAAAAAAAAAAAAAAAAAAAAAAAAAAAAAAAhKAGrrvUr4tpra71K+LqnuhByP1y0gFpitvQ/XjwbbU0PO/5NtWv7mzxv1QkBwsAAAAAAAAAAAAAAAAAAAAIU/Hr9eGnjMrhz/Gr9LXbfZrEK3KnWOVnixvJCvAZTXXPAKehlv3zEf++9btHg1OjoKz9qZlvNjBGscMXPPVkmRKEpkIgAA3h4tlpT1r1jxl5uDT2Ne2u0teeen5TuxW4tpK8skz4VlzOSkeZdxjvPiG6Ky3G8EerjyT7mK3HPs4PfZHPIxx8pI4+SfhcChtxrUT6tKR+UyxW4rq7cskV8Kw4nl44dxxMkujN473LW1upvzz3/ACnZitkvf1r2t4zu4nmR8QkjhW+ZdVbPip62SlfGWK3ENLXnnp+U7uYEc8yfiEkcKPmXQ24vpK8rWt4VlitxvD9XFefHaFGOJ5eSXccPHC3txy31cER42/8ADDbjOpnlXHX8pVwjnkZJ+UkcbFHw3LcU1dv+7t4RDDbWai/rZ8n5WmGEcTkvPmUkYqR4hNr2t61pnxlAOdy71EADwAAAAAe64sl/Vx2t4Ru9iJl5MxDwNiuh1V+WC/5xsy14Tq7c8cV8bQ7jFefhxOWkeZaQsq8Fzz616R4byzV4H9rP7qu44+SfhxPJxR8qcXteC4I9a97fnEM1eFaSv/bmfG0u44l5RzzMbnB1FdDpq8sFPzqzVx0pG1a1jwhJHDn5lHPNj4hzmk4fm1N49GaY+20x8HR46RjpWlY2rWNoh6FrFhjHHZUy5rZZ7iQTIQAAAAAAAAAAAAAAAAAAAEPN/Unwenm/qT4Dy3hVgLjAesXztfGForMPztfFZoMvlpcL2ykBEvAAAAAAAAAAAAAAAAAAAAAAAAAAAAAAAAAAAAIa2u+br4tlra75uvi6p5Q5/wBctIBaYra0PrX/ACbjT0Pr28G4rZPc1+L+qEgOFkAAAAAAAAAAAAAAAAAAABDmOI26evzT/dt7up088nJZrdPNe32rTP7qXMn+MQvcKP5TLwAzmkvdLxDS4NJipOT0orG8RWU241p45VyW/JQizHKvEahV/EpM7lc245H1cEz42Yb8bzz6mOkeO8qwczyMk/LqONij4b1uLau3K9a+FYYba/VW557/AJdTXHE5bz8pIxUjxD3bNlv62S8+Npl4BxuZ8u4rEeAB49AAAAATWs29WJnwg1JuEDNXSai/q4Mn6ZZa8M1lv+zMeMw7jHefEOJyUjzLUFhXg2pnnNK/nLNXgdvrZ4jwq7jj5J+Ec8jFHyqRd14Hij1st58NoZq8I0kc62t42SRxMkuJ5mOHPDp68O0leWCv59bLXT4aepipHhWHccO3zKOebX4hytaXt6tbT4Ruy10epv6uDJ+cbOp29g7jhx8yjnm2+Ic3XhWrtzxdHxtBn4ZnwYLZbzTavZE9bpGHWU8ppctO2azs6ni0iJ05jl3m0bcqAzWo2uG4sWbV1x5q9KLRO0b7da9roNLXlgp+cbuf0V/J6zDb+6P9OpaPFis17wzeZNovGp7PFMOOnq0rHhD3tALmohR2Al6AAAAAAIEgAAAAAAAAAAAAAAAAAAAAAAIeb+pPg9It6s+BDyfCqAXGBL3h+dr4rNV4/nKeMLRBl8tLhe2UgIl4AAAAAAAAAAAAAAAAAAAAAAAAAAAAAAAAAAABDW13zdfFstbXfN18XVPchz/rlpALTFbWi9e3g3GnofWu3FbJ7mvxf1QkBwsgAAAAAAAAAAAAAAAAAAAPGS3Rx2t3RMuRdTrbdHR5p/sn4OWZ/MnvENHhR2mQHrFjvmyRjxxvaeUKURvtC9MxEbl5G9XhGrtzrWvjZmrwTNPrZaR4RMpYwZJ+EU8jHHyqxdV4HWPWzzPhXZlrwbTRzm9vGXccXJKOeXjhQDpK8L0lf+1v4zMs1dJp6erhxx/jDuOHb5lxPNr8Q5aImZ2iN5ZK6bPb1cOSf8ZdVFaxHVER4JSRw4+ZRzzZ+IczXhurtywz+cxDNXg+qnn0K+NnQDuOJSPKOeZknwpK8DyT62aseEbsteB4/rZrT4RELYSRxscfDieTln5V9eD6WvPp28ZZa8N0leWGJ8ZmW2O4xUj4RzlvPyw002Cnq4aR4VhliIjlEJHcREOJmZ8gkevAABCQAAAABE8pSgHJZqdDNen2bTH7vDa4nToa/LHZM7/s1WHeNWmG7jndYkiZiYmOcOux2i+Oto7Y3ci6fh1unocM/wBu3u6lvhz3mFPmx2iW0hI0WcAAAAAAAAAAAAAAAAAAAAAAAAAAAAAAAAInlKUAqZjaZgeskbZLR7XlbjwwLRqZhNZ2tE+1axyVK0pO9InvhFlX+FPmHpIIWgAAAAAAAAAAAAAAAAAAAAAAAAAAAAAAAAAAISgBq66eqkNppa2fTrHdDukfyV+TOsUtYBZY7b0MevLba2ijbHM98tlVv7mzx41jhIhLlOAAAAAAAAAAAAAAAAAAAA1OJztoM3hs5l0fGJ24dk9sx8Yc4zeZ74anC9k/7G7wiN+IY57omf2aSw4LG+u8Kz/CDD3yQnzzrHZ0CUJbLEAAAAAAAAAAQkAAAAAAAAAAAAAAAc/xym2srb7VY+KuXHH6/M28Y+CnZHIjWSWzxp3igdBwW/S0O32bTH8/y59dcAtvjzV7piff/wDHXFnWRxy43jWyUJarJAAAAAAAAAAAAAAAAAAAAAAAAAAAAAAAAEJQCu1MbZ7e1ibOtrtkie+GstVncQxM8ayTAsdNO+CvuVzd0Nt6Wr3S4yR2TcO2r6+20ISgaoAAAAAAAAAAAAAAAAAAAAAAAAAAAAAAAAAAACFfq53zz7OpYSq8lulktbvlLijupc22qRDyAnZiw0sbYIZnnHXo46x3Q9Kk95btI6axAkHjsAAAAAAAAAAAAAAAAAAABX8an/8ABP4oc8v+OfQo/FCgZfL/AGNXh/rFlwKP/wBd5/s/mFatOAx/+jJPdVHx/wBkJOR+qV6A2GMAAAAAAAAAAAAAAAAAAAAAAAAAgFZx2u+lpPddROj4xG/D7z3TE/u5xl8uNZGrw5/4xa8Bttmy176xP/vvVSw4JO2u8aTHwR4J1khJyI3il0IDYYwAAAAAAAAAAAAAAAAAAAAAAAAAAAAAAAAADW1td8UT3S0Vnlr08dq+xWJ8c9tMvmV1eJGfR26ObbsmGBNbdG0W7pd2jcaVsVum8StRFZ3iJjtSqt1IAAAAAAAAAAAAAAAAAAAAAAAAAAAAAAAAACEoBjz26GG0+xWtvW39WkeMtRPjjUMrl33fX0PeKvSy1j2vDZ0Vd8k27od2nUIMNeq8Q3QSqtwAAAAAAAAAAAAAAAAAAAABAK3js7aOvtvHwlQr3j30Sn44+EqJl8v9jV4f6xa8B+fy/hhVLXgPzuXwhxx/2Qk5P6pXgDXYwAAAAAAAAAAAAAAAAAAAAAAAAADU4nG+gy+DmXUcQ+g5vwy5dm8z3Q0+F7ZG7weduIU9sT8Gk2+E/wDI4vz+Eq+L3ws5v12/06YBtMMAAAAAAAAAAAAAAAAAAAAAAAAAAAAAAAAQkBCt1FOhmtHZPWsmrrab1i8dnN3jnUqvKp1Y9/TTAWWS3tHfpY+jPOrYV2nyeTyxPZPVKxVrxqWvxsnXT+4SIS4WQAAAAAAAAAAAAAAAAAAAAAAAAAAAAABCUAAwarJ0Me0c56nsRudOb2itZtLTzX8pltbs7HgFqI0wrWm0zMjf0lOjiie23W0sdenkivfK0iNo2RZZ+F3hU7zZICFpAAAAAAAAAAAAAAAAAAAAAAKzjkb6Os914/lQuh4zXfQWnumJc8y+X+xq8P8AWLTgM/18v4YVax4HbbWWjvpPxhHx/wBkJOR+qXQANhjAAAAAAAAAAAAAAAAAAAAAAAACEgNXiM7aDN+GXMOk4tO3D8nt2j93Ns3me+Gnwo/hMjc4TG/EcXs3+EtNv8GjfXx7Kyr4ffCxmn/js6IBtMQAAAAAAAAAAAAAAAAAAAAAAAAAAAAAAAAABDzesXrMT2vQPJjfZVWrNbTWecIbWsx7TF48Jaq1WdwxM1PTvMDf0uXp49p9aOpoPeHJOPJFuzteXruHfHy+nf8ApZiKzExExylKs2UgAAAAAAAAAAAAAAAAAAAAAAAAAAAAAISgCeSu1GTymSZjlHVDY1eXo16Ec5aSbHX5Z3Ly7/hACaVm9orHOUqhEbnUNrRY+d58IbbzSsUpFY7HpVtO5228VOikVEg8SgAAAAAAAAAAAAAAAAAAAAANTidelw/NHs393W5l1uanlMN6farMOS5M7mR3iWlwp7TA3OFX6HEMfdO8fs03vDfyeal/s2iVWk9NolbyR1UmHWpRHXEDbYSQAAAAAAAAAAAAAAAAAAAAAAABACt45fo6StftWhQrXj2TfLix90TM/mqmTyZ3klr8WuscC04FTfU5L91dvfP/AIVa74DTbFlv32iPd/8AXnGjeSHvKnWKVsA12OAAAAAAAAAAAAAAAAAAAAAAAAAAAAAAAAAAISgHm9YvWazylW5KTjvNZ7Fo19Xi6delWOuElLalU5WLrruPMNEBYZTa0mbafJ2/JuKlv6bN5SvRt60IMlfmGjxc+46LM6UCJfSAAAAAAAAAAAAAAAAAAAAAAAACASgAHjLkjHSbS9WmKxMzyV+fLOW/9scnVa9UoM+aMdf7Y72m9ptPOUAs+GNM7ncjc0eLb+pPbya+HHOW+3Z2rGIiI2hFkt8L3ExbnrlIkQtIAAAAAAAAAAAAAAAAAAAAAAABDltdj8lrMtP7t/f1upUfHcXRz0yxytG0+MKnLrum/pb4dtZNfarAZjVdPw7L5bRYrc522nxjqbKm4Fm68mGZ/uj+Vy2cN+ukSxM1Oi8wJBKiAAAAAAAAAAAAAAAAAAAAAAQDDq83kNLkyd0dXi8mdRuXsRMzqHP8Ry+W1uS0conox+TVOfXIxLW6rTLdpXprEDpeFY/J6DH329L3ucxUnLlpSOdpiHW0rFaxWOURtC5w695spc23aKvQDQZwAAAAAAAAAAAAAAAAAAAAAAAAAAAAAAAAAAACBKAaOqw9C3SiPRn9mutbVi0TExvEq7NinFfbs7JT47b7Sy+Vg6Z6o8Maa2mtomOqYQJFOJmJ3Cyw5Yy137e2GRV47zjtFq81hiy1y13j847le9NNbj54yRqfLIlA4WkgAAAAAAAAAAAAAAAAAAAAAIAAnq5jS1Oo6W9KT1dsva1mZRZcsY67lGpz9OejX1Y5+1rgsxGo0x8l5vbqkTWJtMREdcobulwdCOlb1p/Z5a3TDrDinJbTLhxRipt29rICtM7bNaxWNQJQkdAAAAAAAAAAAAAAAAAAAAAACEgIaXFsPltFaYj0qelH/vg3UTETG09rm9eqsw6pbptEw5AZ9ZgnTaq+PsierwYGJaJrOpbtbRaNwy6XNOn1FMsfVnr8O11VbResWrO8TG8S5BecF1XlMU4LT6VOXgucTJqemVLmY9x1wtEoS0WaAAAAAAAAAAAAAAAAAAAAIEghTcc1G9q4Kzy9K38LXPmrgw2yX5Vjdy2XJbNltkv61p3lU5WTpr0x8rnEx9Vuqfh4AZjUWPBcHlNVOSeWOP3n/wBlftLhen8ho67xta/pS3Wvgp0UiGNyL9eSZSAnQAAAAAAAAAAAAAAAAAAAAAAAAAAAAAAAAAAAAAIAeMuOMlNpewjs8mImNSq8lJx2mtnlZZsUZa7Tz7JV96TS01tHWsUt1MjPgnHO48PL1jyWx23r/wDXkdzG0FZmJ3CzxZYy13j3Pasx5Jx3i1fzhYY8lclItVXvTTWwZ4yRqfL2lA4WUgAAAAAAAAAAAAAAAAAIAAGpqdR9Sk+MvYiZnSPJkjHXco1Oo33pSertlqgs1rFYY+TJOS25AbOm0/S2vePR7I7yZiI28x45yW1CdLg32vePCG4CtM7nbZx44x11AJHiQAAAAAAAAAAAAAAAAAAAAAAAAABAkBV8a03lMMZqx6VOfgonX2rFomJjeJ6phzGu0s6XUTT6s9dZ9jO5ePU9cNHh5dx0S12TBmtgzVyU51n3sYpxOp3C9MRMal1enzV1GGuSk9U/syud4ZrfNcvRvP8ASvPX7Pa6GJ3jeGvhyxkrv5Y2bFOO2vh6BCZCkAAAAAAAAAAAAAAABAAAr+K67zfH5PHP9W0e6O9xe8UjcuqUm9umGjxjWeWy+RpPoUnr9sq0GPkvN7blt48cUr0wNrh2m851VYmPQr12asRvO0c3S8N0vmumiJj07ddkvHx9dv6hFycvRTt5ltpBrMcAAAAAAAAAAAAAAAAAAAAAAAAAAAAAAAAAAAAAAQkBAlADFmwxlr3T2SyhE6c2rFo1KqvWaWmto64Qsc+GMte60cpV9qzW0xPVMLNbdTIz4ZxT/SGTDlnFffs7YYx1Mb7Ia2ms7haxMWiJjlKWrosm9ZpPZ1w2lW0anTbx3i9YskB4kAAAAAAAAAAAAAAEJQACLW6NZmeweTOmDVZuhXo19af2aL1e03vNp5y8rNa6hjZ8s5Lb+AGfTYPKT0rer8XszERuXFKTe2oTp9P09r3j0ez2t6Oo22gV7WmZbGLFGONQAlylAAAAAAAAAAAAAAAAAAAAAAAAAAAAEJAQ1OI6SNVgmI9evXWW2ObVi0al7W01ncOQtWa2mLRtMTtMIXXF9D0onUYo649eO+O9SsjLjnHbUtrFljJXcC24TxDo7afNPo/Umez2KkeY8k47bh7lxxkrqXYCp4XxHp7YM9vS+rae32LZrUyReNwxsmOcdtSJBI4AAAAAAAAAAAAAAQDX1mrppcXTv1zPqx2y8mYrG5exE2nUPOu1lNJi3nrvPq173N5MlsuSb3ne1p3mXrUZ76jLOTJO8z+3sY2TnzTkn+mvgwRjjv5AbOh0ltXn6PKketKKtZtOoTWtFY3Lb4PovKX84yR6NZ9GO+e9ePNKVx0ilI2rEbRD018WOMddMbLknJbcpEJSogAAAAAAAAAAAAAAAAAAAAAAAAAAAAAAAAAAAAAAAAAECUANbV4otTp9sNlj1HzN/B7WdSjy1i1JiVaAtsNm0s7Z6+1YK7TfP0WKvk8tThz/AMaQEa4AAAAAAAAAAAAAAAAhi1U7YLMrDq/mLfk9r5R5fZKvAW2G94cflMkV7O1ZRERERHJo6P578m+r5J7tTh1iKbShIjXEJAAAAAAAAAAAAAAAAAAAAAAAAAAAAAAAECQEKHinD/I2nNij+nPOI+rP+l8i1YtWa2jeJ5wiy44yV1KXFlnHbcOQG/xLh86a05Mcb4pn9PsaDJvSaTqWxS8XjcHaveFcQ8tEYcs/1I5T9r/yok1ma2i1Z2mJ3iXWLLOO24c5sUZK6l141OHauNVp4tPr16rQ22vW0WjcMW1ZrOpSA6eAAAAAAAAAACBFpisTMztEde4MWp1FNNhnJefCO9zWp1GTU5ZyZJ8I7mXX6udXnmd/QjqrDVZXIzdc6jw1uNg6I6p8gPeHDfPljHjjeZ/b2q8RMzqFmZiI3L1ptPfU5ox44655z3Q6XS6emmwxjpHjPfLxotJTSYujXrtPXa3e2Wpgw+nG58snkZ5yTqPAlCVlWAAAAAAAAAAAAAAAAAAAAAAAAAAAAAAAAAAAAAAAAAAAAEJAQ8Zo3xW8HtFuus+BDy3iVUAuMBkwTtmr4rJV452y18YWiDL5aXCn+MpARLwAAAAAAAAAAAAAAACGvrJ/o/m2Gtrvm6+LqnmEOftjlpALTFbGij+rM90N5p6GPSv+TcVsnua/F/VCQHCyAAAAAAAAAAAAAAAAAAAAAAAAAAAAAAAAAAISgHm9K3pNbRE1mNpiXO8R0M6TJvXrxWnqnu9jpGDWY4y6XJW0RPoz70GbFGSv9p8GWcdv6csAyGy3uD5px62td/RvG0uictoerW4fxw6lp8Sd00y+ZERfaQFtTAAAAAAAAAAQ0OM5px6OaxzvPR/Jvqnj0/08Ue2UOedY5lNgjeSIlSgMdtPWPHbLkrSkb2mdoh0mg0dNJi2jrvPrW72hwGlZnLeY9KNoiVy0eLiiK9cszl5Zm3RHgBK6pAAAAAAAAAAAAAAAAAAAAAAAAAAAAAAAAAAAAAAAAAAAAAAAACJ5SlE8gVIm3rShbfPz5eqevXxhadiqr1WjxWsckOX4aPC8SkBEvgAAAAAAAAAAAAAAAIauu9Wvi2mpruVHVPcg5P6pagC0xm3ofrz4NtqaHldtq1/c2ON+qEgOFgAAAAAAAAAAAAAAAAAAAAAAAAAAAAAAAAAAABDzkjfHaO+JeieTyfBDjxNo2tMd0oYU+X0EeGXSztqsM/3x8XVxycjinbLSe60S66OTQ4c9pZvNj+USkBeUQAAAAAAAAAEKfj89eCPH+FwpOPT/AFsUf2yr8mf+OVji/thVAMlsLvgMf0Ms/wB38LVW8CjbSWnvvPwhZNjB+uGLnneSUgJkIAAAAAAAAAAAAAAAAAAAAAAAAAAAAAAAAAAAAAAAAAAAAAACACeQi07VmR5PhVzzlALjAnymvrR4rWOSrp69fGFpCDL8NHheJSAiXwAAAAAAAAAAAAABCQENXXcqtpq671K+LqnuhByP1y0wFpjNvQ8rttp6GfSv+TcVr+5scb9UJAcLAAAAAAAAAAAAAAAAAAAAAAAAAAAAAAAAAAAAAieSUTyByWb56/4p+Lw95vnr/in4vDCt5b9fEJrO1onul18cochWN7RHfLr45QvcL5Z/O81SAvqAAAAAAAAAhKAFFx36VT8H8r1Rcd+k0/B/Ktyv1ys8X9sKwBlNd0HBY/8Awx+KVgr+Czvotu60rBs4f1wxM37JSAlRAAAAAAAAAAAAAAAAAAAAAAAAAAAAAAAAAAAAAAAAAAAAAAAIAY9RO2G0+xkautvtSK97qsblFmt00mWmAtMRk08b56x7Vk0dHXfLM90N5XyT3avDrrHv7EoSjWwAAAAAAAAAAAAAAEAMGsjfDM90s7Hmr0sVo9j2s6lHkjqpMK0BbYbPo52zbd8N9V47dDJW3dK0jrhXyR320+HbdNfQlCUa6AAAAAAAAAAAAAAAAAAAAAAAAAAAAAAAAAAAAhF5itLTPKI3S1OJ5fJaHJO/XaOjH5ubT0xMuq16rRDmpneZkBht5k08dLUY699oj93WdjmeGU8pr8UdkTv7nTNHhx/GZZnNn+UQkBdUgAAAAAAAAAEKXj9f6mGe+Jj4LpV8dpvp6Xj6tvig5Ebxyn406ywowGQ2V5wK2+myV7rrRRcDy9DU3xz9eOrxhetbjW3jhj8mvTkkSgWFdIAAAAAAAAAAAAAAAAAAAAAAAAAAAAAAAAAAAAAAAAAAhICAABjyZqY/Wnr7oNbeTaKxuXuZisbzyVubJ5TJNuzse82otl6o6q93ewp6U13ll8nPGT+NfAD1Ss3tFY7Uk9lSI3Oobmjptjm32mwitYrWKxyhKrM7nbdx06KxVIDx2AAAAAAAAAAAAAAAAgSgFZlr0Mlq+14betx8rx4S1Fms7hiZ6dF5gb2ky9KnQnnDRTW00tE1naYLV6oe4cs47bWo1sWrrPVfqnv7GxExMbxO6vMTHlrUyVvG6ylKEvEgCASISAAAAAAAAAAAAAAAAAAAAAAAAACAShKABiy6jFgrvlyVrHtlW6njURvXT03/ALrcvcjvlpTzKSmK9/bC1vkrjpNr2itY5zLnuJ62NXliKfN15e2e9rZ9Rlz26WW829nZDGz83Jm8dMeGjg43pz1W8gJrWbWitY3mZ2iFVb8LXgWHfJkzTHVEdGP5XTX0WnjTaWmPt23nxbDZw06KRDEzX67zKQEqIAAAAAAAAABDX12Hy+kyUjrmY3jxhsDyY3GnsTqdw48bnFNN5vqpmI9C/pR/LTYl6zW0xLdpaL1i0PWPJbFkrek7WrO8Ok0etxarHE1na/bWecOZTWZrMTEzEx2wlw5pxz/SLNgjL/t14oNNxfPi2jL/AFa+3qlaafiOm1G0Vv0bT9W3VLRpnpfxLMyYL08w20oSmQgAAAAAAAAAAAAAAAAAAAAAAAAAAAAAAAAhIAIBIgBKEoAGK+fHTnbr7mC+smfUrt7ZdRWZQ3z0p5luTO3NgvqqV5elPsaV8l7z6Vpl5SRj+1O/Mme1IZsmpyX5T0Y9jCCWIiPCna9rzu0gERvO0RvL1yN3S4ehHTtHpSjT6baYtk59kNpBe++0NHjcea/zsJQlEvgAAAAAAAAAAAAAAAAACEoBFqxavRmOqVblxzivMTy7JWbxlx1yV2l3W3TKvnw+pH9qwZMuG2KeuOrvY1iJ34ZFqzWdSPVMlqTvW0w8hMbImYncNvHrOzJH5w2KZKXj0bbqwiZid45o5xxPhax8u9fd3Wwr6anJTnPSj2timrpb1t6o5pMLtOTjt86bA81tW0bxMS9OE8TsSgHqQAAAAAAAAAAAAAAABACRAAMWXUYsMb5cla+MtHNxrDTqxUtknv5QjtkpXzLuuK9/bCzeL5KY46V7xWO+ZUGbi2pydVbRjj+2P5ad73vPSvabT3zO6tbmVj2wtU4Vp906X2fi+nx7xTfJPs5K7PxfUZd4ptjr7OuWgK1+Rkt/S3Ti46/G02ta89K1ptM9szugFfysRGgGxptFn1PzdPR+1PVDqtZtOoeWtFY3MtddcJ4fNP6+au1vq1ns9rNouF4tPMXv/UyRymY6oWC/g43TPVZm5+V1R00ASuqQAAAAAAAAAAACBKAa+s0tdXhnHbqnnE90ub1GDJp8s48kbTH7usYdTpsWpp0ctd+6e2FbPgjJ3jys4OROPtPhyosNVwjNh3ti/qV/doTE1mYmJiY7JZt8dqT3hqUyVvG6ygBw7bODXajT7RTJM1+zbrhY4ON0naM2Oaz3164UompnvTxKG/Hx38w6rDqsOeP6WStvZ2szj4nad4bWHiOpw9UZJtHdbrWqcyP8oU78Kf8AGXTCow8brO0ZsUxPfXrWGHWafP1Y8tZnu5Ss0y0v4lVvhvTzDOlCUqMEJAAAAAAAAAAAAAAAAAAAAAAAQAAIm0RG8zsHhIwX1WOvKel4MF9XefViKu4pMoL8jHX5b27FfUY6/W38Gha97+taZeXcYvtVvzZ/xhtX1kz6ldvFgvlvf1rT4PAkisQq3zXv5kAdIgHumK9/VrPi8mdPYrNu0PCYiZnaI3ltY9HHO8/lDZpjrSNq1iEc5I+FvHw7T3t2aePSWt139GG1jxUxx6MdfeyCKbTK9jwUx+IAS5TAAAAAAAAAAAAAAAAAAAAAAIEoBExExtMNfJpK266ejPc2R7EzHhxfHW8atCsyYb4/Wr1d8PC25sOTTY79nRn2JYy/ajk4fzSVeM99Lkry9KGGYmJ2mNvFJExPhTvjtTzCAHThMTNZ3iZjwZaarJXnPSj2sI5msT5d1yWp4lu01lJ9aJhnrkrf1bRKrInbl1OJxx8LNOZaPdG1sK6moyU+tvHtZ6ayJ6r1mPbCOccwtU5WO3ns2h4plx39W0PbjSzExPgSgHqRACQAAAAAEJQA82tWkTNpiIjtlj1WeumwWy269uzvlzeo1WXU3m2W0z7OyFfNnjH2+VjDgnL3+FzqOMYMW8Y4nJb2dUe9W5+KanNvEW8nXur/ALaQoX5F7/OmhTjY6fG0zM2mZmZmZ7ZQCBYATETadqxMz3QG0Dcw8M1WXr8n0I779Tfw8Fx12nNebz3R1Qmpgvb4QX5GOvypYibTEViZmeyG7p+FanNtNo8nXvtz9y9w6fDgjbFjrXwhlW6cSI90ql+ZafbDR03CtPh2m0eUt325e5ux1cki3WlaxqIU7Xtad2kEjpyAAAAAAAAAAAAAAAAgSAhg1GkwaiP6tIme/tZx5MRMal7EzE7hSajgt67zgv0o+zbqlXZsGXBbbLS1Z9sOsebVrasxasTE9kqt+LW3t7LVOXevu7uRHQ5+E6bL10icc/28vcrs3B9Rj68e2SPZ1SqX416/2uU5WO39K8esmK+K22Slqz3TDygmJjysRMT4AHj1s4NfqcHq5JmO63WsMHG4naM+Pb21/wBKYTUz3r4lDfBjv5h1WDU4dRG+LJFvZ2+5mchEzWYmszEx2w3tNxbPi2i/9Svt5+9bpy4ntZTycOY707uhGppeIYNT1Vt0bfZtzba3W0WjcKVqzWdTCRCXTwAAAAAAAAAAAAEAJEAA82vWkb2mIa2TWdmON/bL2KzPhHfLSnultzO3NhvqsdeU7z7GlfLe8+laZ9jwljH9qV+bP+ENi+rvb1dqwwWta0+lMz4oEkViPCnfLe/mQB04Ae6Ycl+VZ/N5MxD2KzbxDwNqmjn69tvBnppsdfq7+LickQs04mS3ns0K4739Wsyz00dp9edvBu7d0COckz4WqcOkee7DTT46dm8+1m2BxMzK1WsV7RCUJHjoQkAAAAAAAAAAAAAAAAAAAAAAAAAABAkAQlADzelb9VoiXoHkxE+WtfR1nrpMw176fJTs3j2LEdxkmFe/Fx2/pUzG3PqFpbHW/rViWC+jpPqzNUkZI+VS/DtHtnbSGa+lyV5R0o9jFMTWdpiY8XcWifCtbHavmEAOnAyUz5KcrflLGPJiJe1vaviW5TWRyvXb2wz0yUvHo2iVYRMxO8dUo5xx8LdOZePd3Ww0MeqvTqn0o9rZx6jHk6t9p7pRTSYXcfIpfxLMlCXKcEAJAABAK3jkTOjrMcovG/ulQusz4q58Nsd49G0Of1PDdRgtPRpOSvZNY3/Zn8rFabdUNHiZaxXplpjZw8P1WW20YrV9to2hZ6fg2Om057Tee6OqFemC9/ELF+Rjp8qSlLXt0aVm090Ru3sPCdTk2m8Rjj+7n7l9iw48NejjpFY9kPa3TiVj3Sp35lp9saVuHg2CnXktbJPuhvYsGLDG2PHWvhDILVcda+IVbZL390gkduEJAEJAAAAAAAAAAAAAAAAAAAAAAAAABCUA83pW9drVi0d0w0s3CdNl3mtZxz/b/pvji1K28w6re1fEqHPwbNTrxWrkju5S0cuDLhnbJjtXxh1iLVi0bWiJie9XvxKz7ey1TmXj3d3IDos/CtNl6618nPfX/St1HCNRi68e2Svs6pVL8a9f7W6crHb+leJtWaz0bRMTHOJhCusxOzksNJxXNg2rl/qU9vOFeO6XtSd1lxfHW8atDqtPqcWop0sVomO2O2GZyWLNkw3i+O01tC90HE6anamTamX9paOHkxftbyzM3GmneO8LEQlaVQAAAAAAABAAAwZtRXH1R12exEz4c2vWkbszWtFY3tO0NXLq+zHH5tfJktkne0/k8Jq44jyzsvLm3aibWm072mZlAJFKZme8gPdMV8nq1/MmdPYrNp1DwNumj+3b8obFMVKerWIRzkiPC1TiXt57NGmnyX5V2j29TNTRxzvb8obYjnJMrdOJjr57sdMOOnq1jdkBwsxWI8QJQkeiEgAAAAAAAAAAAAAAAAAAAAAAAAAAAAAAAAAAAAIEgAACEoARasWjaYiUg81tgvpcduXo+DBfSXj1ZizeHUXmEN+Pjt8Ku1LU6rRMPK1msTHXDDfS47cvRn2JIyfapfhTHtloDPk0t6cvSj2MExMTtMbJImJ8Kl8dqe6AB04ZcWovj7d47pbmLPTJynae6VcI7UiVjFyb07T3hbDRw6qa9V+uO9u1tF671neENqzHlp481ckdkpQlylAAEJAQkAAAEJAAAAAAAAAAAAAAAAAAAAAAAAAAAAAAAAAEJAQkAEJAYM+mw6iu2WkT7e2FTq+D5Kb2089Ov2Z5rwRXw0v5hLjzXx+Jchas1mYtExMc4lDp9XosOqr6ddrdlo5qDWaLLpLbXjes8rRylnZePbH38w0sPIrk7eJa5yneOYK6yueG8T6W2HUT6XKt57fZK3ceu+E8Q8pEYM0+lHq272hx+Rv+NmdyePr+dFqlAvKCQAAAEAAiZiI3nqgvaKV3tO0NDPnnLO0dVe51Ws2QZs1cUd/L3n1U23rj6o72sCxFYjwycmS2SdyA948dsk7Vj83szpzFZtOoeGXHgvk7No75bWLTVp129KWdFbJ9L2Lh/N2DHpaU659Kfazx1cgRTMz5Xq0rSNVhIDx2hIAISAAAAAAAAAAAAAAAAAAAAAAAAAAAAAAAAAAAAAAAAAAAAAAAgSAISAISgB4vjpf1qxL2DyYiY1LTyaOY68c7+yWtas1na0bStXm+Ot42tG6SuSY8qeTiVt3r2VY2MultXrp1x3NdNExPhn3x2pOrD3jyWxzvWfGHgezG3NbTWdwscOauWOrqnuZVVWZrO8TtMN7T6iMkdG3Vb4oL013hp4OTF/428tgQI1xIAAAAAAAAAAAAAAAAAAAAAAAAAAAAAAAAAAAAAAAAAAAAACEgIecmOuSk1vETE84l6Hkxsc9xHh1tNPlMe9sU/wD8tB19qxas1tG8T2Od4nofNcnSpH9K09XsnuZ3IwdP8q+GnxuR1fxt5aSYmYmJidpjriUCmuul4dq41Wn3n5yvVaP5bbmNBqZ0uprf6s9Vo9jpomJiJjlLW4+X1K9/MMfkYvTt28S9ALCuISgBFrRWszPKEtDU5vKW6NZ9GP3dVr1ShzZYx1285805bf2xyhiBZiNdoY9rTedyBEbztHNu6fTdH0r8+7ueWtFXeLFbJOoYsGmm/pX6o7m7WsVjasbQkV7WmWtiw1xx2AS5SoEgAAAAAAAAAAAAAAAAAAAAAAAAAAAAAAAAAAAAAAAAAAAAAAAAAAAAAAAAAACEgCEoAYM2nrk646rd7OPYmY8ObUi8alV3pbHba0PKzyY65K7WhoZsNsVuvl2SnrfbLz8ecfePDGRMxO8cwSKrf02fykdG3rR+7Oqq2mtomJ2mFjhyxlpv29qvemu8NTjZ+uOm3lkShKNcAAAAAAAAAAAAAAAAAAAAAAAAAAAAAAAAAAAAAAAAAAAAAAAQAx58Nc+K2O8bxaGQeTG40ROp3Dks+K2DNbHfnWdvF4XPHNPvWuorHXHo28OxTMfLTovMNvDk9SkSOh4PqPLaXoTPpY+r8uxzzf4Pm8nrIrM9V42d8e/Tf/bjk06sc/06IQNZjgPN7RSs2nsHkzruwavL0a9Cs9c82km9pvabT2oWa11DFzZZyW2A2tJh/wC5b8ntrdMbeYsc5Lahk02DoR0ret8GwCtM7nu2aUikagShLx2AAAAAAAAAAAAAAAAAAAAAAAAAAAAAAAAAAAAAAAAAAAAAAAAAAAAAAAAAAAAAAAAAAgSAh5vWL1mLR1PQPJjfaVbmxTitt2TyljWeXHGSk1lW3rNLTWecLFLbZPIw+nO48IZMGTyWSJ7J5sY7mN9letprO4W0TvG41tHk6VehPOOTZVZjU6bmO8XrFoEg8dgAAAAAAAAAAAAAAAAAAAAAAAAAAAAAAAAAAAAAAAAAAAAAIEgMOpxRm098c/WjZykxMTMTzh2DmOI4/Ja7LWOXS39/Wo8yvaLL/Ct3mrWesd5x5K3jnWYl5GfE6nbRmNxp19Zi1YmOUwNfh1+nocM/27e7qG5WdxEsC0amYbLU1t+VI8Zbasy36eS1vamxxuVPl36aaj5eAFhlMmHH5XJEdnasYjaNoYdJj6GPpTzt1s6te25a/GxdFNz5kBLhZAAAAAAAAAAAAAAAAAAAAAAAAAAAAAAAAAAAAAAAAAAAAAAAAAAAAAAAAAAAAAAAAAAAAAAEJAQ1dZi3r045xzbSJiJjae17E6naPJSL1msqoeslOhkmvc8rUTtiTExOpe8N/J5It2dqzjrVKw0t+nhjvjqRZI+V7hX81ZxCULRAAAAAAAAAAAAAAAAAAAAAAAAAAAAAAAAAAAAAAAAAAAAAAAAQoOOV21kW+1SF+pePx6eGe+J/hW5Ubxys8WdZYVIDKa6/4PffQxH2bTH8/wAjU4Zl8np7RvHrz8IGjTJqsQycuOZvMrfUW6GG0/krm5rrdVa/m02pjjswOXbd9fQ9Y69PJWvfLy2dFXe827od2nUIMNOu8Q3Y5AlVbgAAAAAAAAAAAAAAAAAAAAAAAAAAAAAAAAAAAAAAAAAAAAAAAAAAAAAAAAAAAAAAAAAAAAAAAAACBIDS1tOut+/qlqrHU16WG3s61csY53DJ5dOnJv7G1orbWtXv62qyae3RzVn27OrRuEWC3TkiVklCVVtgAAAAAAAAAAAAAAAAAAAAAAAAAAAAAAAAAAAAAAAAAAAAAAAIVHH/AFcM+2f4W6o4/wCrh8ZQcj9Up+N+2FMAyGy3NHaIxTvP1hhw+pPiJot2V7U3K71k75tu6GBk1E75rSxvoq+Hxead5Jkb2jrti375aKywRthrHscZPCxw67vMsiUJQNQAAAAAAAAAAAAAAAAAAAAAAAAAAAAAAAAAAAAAAAAAAAAAAAAAAAAAAAAAAAAAAAAAAAAAAAAAAAB5tG8Sq5jaZjuWqtzx0c1o9qXFPdQ5te0Sxpidpie5AmZ0StoneIGPDO+Kk+xkVJb9Z3ESkQkegAAAAAAAAAAAAAAAAAAAAAAAAAAAAAAAAAAAAAAAAAAAAAIVHH/Vw+MrdUcf9XD4yg5H6pT8b9sKYBkNlmw+pPiGH1J8RJCKfK1v13t4oTPOfFD6WHwszudi1rG1YhV167R4rWOSLL8L/CjzKQELQAAAAAAAAAAAAAAAAAAAAAAAAAAAAAAAAAAAAAAAAAAAAAAAAAAAAAAAAAAAAAAAAAAAAAAAAAAAAQr9XG2efbCwaOsj+rHgkx+5U5cf8bXAWGUsdLO+CrKwaT5mPFnVLeZbmKd0hIDxIAAAAAAAAAAAAAAAAAAAAAAAAAAAAAAAAAAAAAAAAAAAAAAhUcf9XD4yt1Rx/wBXD4yg5H6pT8b9sKYBkNlmw+pPiGH1J8RJCKfK0AfTPhHqnr18YWirx/OV8Vogy+WjwvbKQES+AAAAAAAAAAAAAAAAAAAAAAAAAAAAAAAAAAAAAAAAAAAAAAAAAAAAAAAAAAAAAAAAAAAAAAAAAAAAhpa316+DdaWt9evg7x+5W5X6pawCyyG9ovmvzbDW0U/058Wyq38trB+uEgOUwAAhKABjzZqYMc5MltqwqsnHJ6X9PD1d9p60d8tKe6UlMV8nthcik+XMv3NfefLmX7mvvR/k4/tL+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qOP+ph8ZY/lzL9zX3tXW662sisWpFej3ShzZ6WpMRKXDx8lMkTMNQBntJmw+pPiGH1J8RJCKfK0AfTPhHrH85XxWkKvH85XxWkIMvlpcL2ykBEvAAAAAAAAAAAAAAAAAAAAAAAAAAAAAAAAAAAAAAAAAAAAAAAAAAAAAAAAAAAAAAAAAAAAAAAAAAAIAaWt9evg3WtrMc2rFo7HdJ1KvyazbHOmkBzWWO3dF83bxbLFp6TjxRE8562VVt3lt4YmKREpAcpQABCUAouO5ZnPTF9Wtd/zlWLjjmmtM11FY3iI6NvZ3KdkciJ9SdtjjTE440AIFgAAAAAAAAAAAAAAAAAAAAAAAAAAAAAAAAAAAAAAAAABmw+pPiLbh+g20sTlr6Vp327hbrx7TClbk1iZh5Ab74x6x/OV8VpCrx/OV8VpCDL5aXC9spARLwAAAAAAAAAAAAAAAAAAAAAAAAAAAAAAAAAAAAAAAAAAAAAAAAAAAAAAAAAAAAAAAAAAAAAAAAAAACBKAYb6bHad9tp9iceDHjneI6++WUe9U+EfpUid6AS8SAAAACEoBExFo2mN4lo5OE6W9t+javsrLfHNqVt5h1W9q+JV3yLpu+/vPkXTd9/esRx6OP6d+vk+1d8i6bvv7z5F03ff3rEPRx/R6+T7V3yLpu+/vPkXTd9/esQ9HH9Hr5PtXfIum77+8+RdN3396xD0cf0evk+1d8i6bvv7z5F03ff3rEPRx/R6+T7V3yLpu+/vPkXTd9/esQ9HH9Hr5PtXfIum77+8+RdN3396xD0cf0evk+1d8i6bvv7z5F03ff3rEPRx/R6+T7V3yLpu+/vPkXTd9/esQ9HH9Hr5PtXfIum77+8+RdN3396xD0cf0evk+1d8i6bvv7z5F03ff3rEPRx/R6+T7V3yLpu+/vPkXTd9/esQ9HH9Hr5PtXfIum77+8+RdN3396xD0cf0evk+1d8i6bvv7z5F03ff3rEPRx/R6+T7V3yLpu+/vPkXTd9/esQ9HH9Hr5PtXfIum77+8+RdN3396xD0cf0evk+1d8i6bvv7z5F03ff3rEPRx/R6+T7V3yLpu+/vPkXTd9/esQ9HH9Hr5PtXfIum77+8+RdN3396xD0cf0evk+1d8i6bvv7z5F03ff3rEPRx/R6+T7V3yLpu+/vPkXTd9/esQ9HH9Hr5PtXfIum77+9lwcN02G0WinStHKbTu3B7GKkd4h5OW8xqZBIkRqgBcfPvWP5yvitIVeP5yvitIQZfLS4XtlICJeAAAAAAAAAAAAAAAAAAAABCQBACRACQQCRCQAAAABACRACQAAAAAAAAAAAAAAAAAAAAAAAAAAAAAAAAAAAAAAAQkAAAAAAAAAQkAAAAAAAAAAAAAAAAAAAAAAAAAAABCQBACQAAAAABCQAABACQAAAVAC4+fesfzlfFaQq8fzlfFaQgy+WlwvbKQES8AAAAAAAAAAAAAAAAAAISgAGPNmx4KTfJaKw8mYjyRG+0Mjxky48VelkvWse2dlLquMZLzNdPHQr3zzlW3vbJbpXtNp75ndUycusdq91zHw7W727OgycX0tOU2v8Ahhgtxyn1cEz422UorTysk+FqOJjjz3XHy7P/APz/AP8Af/h7pxzFPr4rx4TEqQeRysn29ni4vp1GDWYNR81kiZ7uUthyETNZiYmYmOUwuuF8RtmnyGafT+rbvWsPJi89NvKpm4s0jqr3hapQlcUxCUAx5c2PDTpZLRWO+WvXimktboxl28YmIU/FNROfV2jf0aT0ax8WmoZOXMW1WOzQx8OJru093XxMTG8dcJVnA8tr6e9LTvFJ6vzWa5jv11iylkp0WmokHbgAAAAAAAAAAAAAAAAAAAAAAAAAAAAAAAAAAAAEAJBAJAAAAAAAAAAAAAAAAAAAAAAAAAAAAAAAAAAQAPGTJTFSb3tFax2y1o4ppJt0fK/nNZVXGNROXVTjifQx9W3t7Wgo5OVNbarC/i4kWru0uuraLVi1ZiYnlMPSn4FltMZMUzM1jaY9i4Wsd+usWVMtPTtNUgJEYAAhKAAeL5K443tOw8mYiNy9jVnW1jlWZR57/Z+7rot9IfycUfLbGCmqx26p9Gfaz77w8mJjykreto3WRKB47SACoAXHz71j+cr4rSFXj+cr4rSEGXy0uF7ZSAiXgAAAAAAAAAAAAAAAAAEAx58tcGK2S/KsPJnXeSI32hi1usppMfSt12n1a97ndTqcmpydPLbfujsg1Oe+pzWyXnrns7o7mJlZ885J1Hhr4MEY43PkGxpNHl1d9qRtWOdp5Qu9LwzBp9pmvlL/AGrf6eYsFsnf4e5eRTH2+VFi0ufN83itaO/baPe2Y4RqpjrrWvjZ0It14lI8qduZefEOenhGqiOqKT4S1M2DJgt0ctJrPtdYwavT11OC2O0c+U90vL8Suv4vacy2/wCXhyzJp7TXUY7Rzi0fFjmNupucM01s+qrbaehSd5n4Qo0rM2iIaGS0RSZl0kcgG2whjzZIxYb5J5VrMsiv4zl8noprHO8xDjJbprMu8deq0Q5+ZmZmZ5yCa1m9orHOZ2hi+ZbniHQcGxeT0UWnneZlvvGKkYsVKRyrEQ9tqlemsQw726rTKRA7cJAAEAAiZiI3mWG2s01Z2nPj3/FDyZiPL2ImfDOMOPVYMk7Uy0tPdFmYiYnwTEx5SIS9eAIBIAAAAgBIgBIAAAAgBIIBIhIAhIAAAAIEWmKxvM7RHOZaluKaSttpy7+ETLm1618y6rS1vENwYsGfFqK9LFeLQyvYmJ7w5mJjtIlCXoCETasc5j3g9CImJ5SAkQAkEAkQkAAAQAkQkAAAQAkQkAQkAAAEAkAAQkEItMVrMzyiEtPimXyWhyd9vRj83N7dNZl1SvVaIc7kvOTJa887TMvIMSe8t2I1C94Fi6Omtkn69v2j/wBlZsOkxeR0uPH21r1+LM2cVemkQxMtuq8ykQJEaQAEJQDHmyRixzbt7FfM2yX7ZmWfW23vWvdG7LpMcVxxbtslrqtdqGSJzZej4hgrpMk89o8Uzo79kw3h56lkscTGrb4b4/Wjq74ZNNmmlopafRn9m7MRMdauz08nlmI5c4dRbr7Sr5MU4Ji9J7LIeMVuljrbvh7QtGJ3G0iAeqkBcfPvWP5yvitIVeP5yvitIQZfLS4XtlICJeAAAAAAAAAAAAAAAAAQAqOO5ZimPFE853n+FuouO/Scf4f5V+TOscrHGiJyxtWMmnxTnz0xRztOzG2NBljDrMWS3KJ6/Zv1MumptES1rzMVmYdJgw0wYox442iGQid43gbcRER2YMzue4CXoIAGjHCtL05tatrTM79ctvHjpjpFaVitY7IexxWla+IdWva3mQ3UXGNTk85nDW81pWI3iJ23VszM85mVa/KittRC1j4k3r1TLrZtWOdo96j41njJqK46zExSOzvlWivl5M5K9OlnFxYx26t7GfRXx49XS+adq1nfl7mAVqz0ztatHVEwv7cZ00covbwhjnjmL6uK8+MxCkFieVkVo4mNbzxyfq4Pff8A8M2k4vGfNXFfH0Jt1RMTuom5wvBfLrKWrHo0neZdY8+W1ojbnJx8VaTOnSANNlit1vFaYJmmHa9+2eyGDinEpmbYME7dlrR8FQo5+Tr+NF7Bxdx1XZc+pzaid8uSZ9nZ7mIZqaXPenSrhvNe/ZR/laftofxpH0wrHh3Er4bxjz2m2OereedVdMde08x7S9qTuHN8dckal2EdfWNPhWWcuhpvzr6PubjZrbqiJYtq9MzEjHmy0wY5yZJ2rHNkU/H7zEYab9U7zMOct+ik2dYqdd4qX456XoYN6982621ouJY9XbobdDJ3TO+7nXvBa1M1LVmd4tGzPpyb9Xdo34uPp7eXWhHIajKAY8+WuHFbJflWN3kzruRG/DIOZ1HENRnyTPlLUr2VrO2zNw/iGamopTJeb0tO3pTvMK0cqk20tzxLxXboAFpUHjLlx4a9LJeKx3zL1aYrEzPKHMa7VW1Webz6sdVY7oQZs0Y4/tPgwzln+nQY9dpstujTLWZ7uTYcf2un4dlnNosV7TvO20/l1OMGf1J1MO+Rx/SjcS2Qa+q1eLS03yT1zyrHOVmZisblWiJmdQ2BQZuMai8/0tsce+WCOI6uJ38vb3Qqzy6RK1HDyTDphTaTjMzaKamI2n68fzC4iYmImJ3iU+PJXJG6oMmK2OdWehCUiMABS8c1FotXBWdo26VvaqG/xqf/AN8/hhoMfPaZyTts8esRjhu8Iyzj11a79V+qXRuX4fG+uw7fadQu8SZ6JUuZEReBravXYtJX053vPKsc2vxHiVdPE4sW05e2fs/+VDe9r2m15mbTzmTNyYp/Gvkwcab/AMreG3qOJ6jPMxFvJ17q/wC2nMzM7zO8gzrXtadzLRrStY1WHvFmyYbb472rPsldcO4n5eYxZtoydk9k/wDlRETMTExO0xymEmLNbHP9OMuGuSP7dgNfQ5/ONJTJPrTG0+LYa9Z3G4Y1oms6kaus12LSV9L0rTyrDaczxO031+Xed9p2hDnyzjruE3HxRktqW7HHJ6XXgjb8X/hZ6bU49Vi6eOfGJ5w5VY8DtaNXaserNeuFXByLzfVvlaz8akU6q/C/EjRZyAaXEtZ5pijo7Tkty9ntc2tFY3LqtZtOobo5W2s1Npm058m/stMLfhGtvqItjyzvasbxPfCDHya3t0p8nGtSvUswSsqyGDNq8GCdsuStZ7u151+p8101rx63Kvi5m1rXtNrTM2md5mVXPn9PtHlawcf1e8+HVYdRizxPkslbbc9pZXK6TLbDqsd4nba0b+Ha6p3gzepDjPh9KdAK/WcUxaeZpT+peOcRPVCW14pG7SipS151VYDnMnFdXeerJFI7qw804nq6T870vZaIlW/LptZ/DyadKNDQcSpqp6F46GTu7Jb6xS8XjcK16TSdWAS7coN1NxrVZKZa4aWmtejvO3aqZmZ5zMqmTlRS3Tpbx8Sb16t6ddNqxztEfmpeOZ4vbHirMTEelO3/AL4qoV8nKm9enSzi4sUt1bGTTTSuox2yztSJiZYxVidTtbmNxpf24zpY5dO3hDHPG8X1cV58doUgsTysitHExrieOd2D33/8Pen4zGXLWmTF0elO0TE7qRsaHBfPqaRWJ2iYmZ7oe05GW1ojby/HxVrM6dQlCWoyhCUA0dbH9SJ74bGmtFsNfZ1SjVYpyY949arTx5LYrb19yWI6q6Z9rejmm0+JWY1a6yv1qzHg9Tq8fdMuOiVqM+OflsK/VWi2aduyNnvJq7Wjakbe1iwY5y5IjsjmkpXp7yq580ZdUp3b+GNsNY9j2QIV+I1GgSD1UALj596x/OV8VpCrx/OV8VpCDL5aXC9spARLwAAAAAAAAAAAAAAAAhKAFXxzBN8FctY9Sdp8JWiLVi9ZraN4mNphxkp11mrvHfotFocgN/iHDr6a03xxNsX71aDHvSaTqW1S9bxuG9o+J5dNEUtHlKR2TPXC2wcS02bb0+hbut1ObEuPk3p28ocnGpfv4l18TE8pS5TFqc2H5vJavs36vc3sHGs1doy0reO+OqVuvLpPnsqX4d48d16NLBxPTZ9o6XQt3W6m7HWs1vFvEqtq2rOpgAdOVPxfRZMl/L4q9Lq2tEc/FTz1eLsHicdLTvNKzPthUy8WL26olcxcqaV6ZjbkhcccmuPHjx1iI6UzM7R3f/VOoZKdFunbQxZPUr1aGzj4fqskRNcNtvb1fFj0mLy2qx4+e9o38O11fJNgwRkiZlByM845iIUFODai3rWpX892xTgdfr5pnwjZbi5HGxx8KU8rLPy0cfCdLTaZrNp/uluUx0x1itKxWI7Ih6EtaVr4hDa9reZFZxfW+Rp5HHPp2jrnuhvajNXT4L5bcqw5bLktmy2yXne1p3lX5OXojpjys8XD126p8Q8m2/VHMW3BtF0p84yR1R6kT8VDHjnJbUNHLkjHXcs3DuGVxRGXPXpZOcVnlC0GDV6mmlwze89fZHfLWrWuKrHta2W3dRcWrWuvv0fZM+LTesuS2XLbJed7WneUVrN7RWsbzM7RDIvPVaZhs0jppET8L/gtdtDEz9a0ysGLTYowaemKPqxt+bK2MdemsQxcluq0yKHjl+lqq0+zX4r5y+vyeV1uW3Z0tvd1K/Ltqmljh13k39NdsaDFObW4q/3bz4R1tdb8Cw7zkzTH9sfz/Cjhp1XiF/PfoxzK5SDZYqFVx3NtjphifWnefyWrm+K5fK6+/dX0Y/8AfFW5NunH/tZ4tOrJ/pps2kxzl1eKkdtoYVnwPF0tTfJP1K/FnYq9V4hp5rdNJlepBtMNg1vVos34J+DlXU67q0Wb8E/ByzO5nmGlwvEjouDb+YV375297nXRaC1dPwul7ztERNp97nie+Zdcz2RH9smu1lNJh3nrvPq173OZst82Sb5Lb2l71Wotqc9slvyjuhhcZ805J1HhJx8MY43PkGzpNDm1XXSNqxztPJ41WmyaXJ0Mkc+uJjtRdFunq12SxkrNunfdhXfBNTN8dsFp669dfBSNnh2XyWuxW7Jnoz+fU7wX6Lwj5FIvSXUCEthjAIBzvGfp9vww0W7xef8A/QyeEfBpMXN+yW3h/XVucJr0uIY/ZvP7LTieu82p5PHP9W0fphV8OzV09sue3X0a7RHfMtXLktlyWyXne1p3lNXL6eLUeZQ2xepl3PiHmZmZmZneZTWs3tFaxMzPVEQVrN7RWsTNpnqiHQ8O4fXS06V9rZZ5z3I8WKcs/wBJM2aMUf21dJweNovqZ6/sRPxln1fDME6a3kqRW9Y3iYWLxlmK4rT3RLR9Cla60zJz5LW3tyQDIbS94FP/AOS/svPwhZq7gdejo5n7V5lYtnD+uGJm/ZJLks9/KZ8l/tWmf3dNrcnktJlv2xXq8XLKvMt4hb4VfNhb8Bxellyz2RFY/n+FQ6bhuHyGipWY9KY6U+MouLTd9/SXl36cevttghqMoc3xXN5bW36/Rp6Mf++LoM+TyWC+SfqxMuTmZmZmeuZ61LmW7RVe4VNzNhacBxzOfJk7Irt7/wD4q3RcHxeT0Nbdt5m0q/FrvJ/pZ5dtY9fbfBDVZCq498zi/F/CkXXH5/pYo/ulSsnlfslr8T9UFd9425uwjk5PT16eox177RH7ug4lq/NdP6Pzluqv+03FmK1taUPLibWrWPLV4pxHob4MM+l9a0dnsUpMzM7zO8z2itkyTktuVrFijHXUA3sXCtRkxdPaK91bc2las1tNbRtMTtMObUtWNzDquStp1ElbTS0WrO0xO8S6jRZ41Ompk7Zjrj2uWXHAcvzuKfZaFji31fp+1bl03Tq+lwkQ02Wq+MaK+fo5sUdK1Y2mI5zCjmJrMxMbTHZLsHm2Olp3tWs+MKmXjReeqJ0t4eVOOvTMbciLzjU1xaSKVrETe3ZHd/7CjUcuP07dO2hhyepXq1obGLQ6nLWJphtMTymer4sOKk5MtKR9aYh1taxWsRHVEQkwYYybmUXIzzi1EKGnBtTb1ppX892xTgcfXzTP4a7LcXY42OPhRnlZZ+Whj4RpaetW1/Gf9NzHix4q9HHSKx3RD2Ja0rXxCG17W8ykB25AQAwZdNXJO8ejLOTOz2JmPDi9K3jVmhbS5Y5REvPm2X7H7ty2oxV529yI1WKfrfsk67/SnODBv3MFNHM+vbaPY26UrjrtWNiuSt/VtEvTi1pnys4sVKe0SIcpkgAqAFx8+9Y/nK+K0hV4/nK+K0hBl8tLhe2UgIl4AAAAAAAAAAAAAAAAABAkBE9bR1PCtPnmbVjydu+v+m8ObUraNTDqt7VndZc9n4TqcW80iMlfZz9zRtW1J6NqzWe6Y2dex5cOPNG2SlbR7YVL8Ss+2dLdOZaPdG3Ji+zcGw33nFa2OffCtz8L1OHeYr5SvfX/AEq3496fC3Tk47/LTbOm12fTTtS29fsz1w1piYnaY2kRRaazuE1qxaNS6XRa/Hq42j0ckc6y23IUvbHaLUna0TvEum0Gp8601cn1o6rR7Wlx8/qdp8svkcf0+9fDZAnktKrnuM5Onrpr2UiI/loMmpyeV1OTJv61p28GNiZLdV5luYq9NIhYcFx9PW9LbqpWZ/N0Cp4Dj2xZcnfaI93/ANWzT41dY4ZfKt1ZJEiFhXSCAU3Hc/pUwRP90/wqGxr8nldblt/dtH5dTXY2a/VeZbWCnRjiGTTYZ1GemKPrT+3a6qlK0pWlY2isbRDm9BqqaTLbJak2tttEQy6ji2oy7xTbHX+3n70+DJTFXc+UHIxZMt9R4hbazX4dLG0z0r9lYlQanU5NTk6eSfCOyGGZmZ3md5ntEWXPbJ2+EuHj1x9/kW/B9DO8anLH4I/l44dwubzGXURtTnFZ7fFdxERG0cljj4J312V+TyI10VSlAvs9j1GTyWC+T7NZlyc9fXLouM5OhoLR23mIc6zeZbdohp8Kv8ZsOm4bi8locVe2Y3n83OYMflc9Mf2rRDrIjaIiHXDr3mznm28VekA0GcxajLGDBfJblWHK2mbWm1p3mZ3lacb1fStGnpPVXrt/pVMzlZOq2o+GrxMfTXqn5F7wKm2mvf7VlE6PhFduH4/bvP7vOJG7nMnWNvISNRlNXiM7aDN+GYcw6Ti07cPye3aP3c2zeZP84afCj+EyLPimfoYsWkrPVSsdL+FdimIyVtblE7yZLzlyWvaeu07yr1t01mI+Vi1Oq8TPw8trh+jtq8209WOvrT/DBhxWzZa46Rva0un0unppsFcdOznPfKXj4fUnc+EXJzenGo8yyY6Vx0ilIiKxG0RDQ43i6ekjJ20n9p6li19fXpaLNH9sy0cld0mGbjtq8S5dNZmtomOcTugYseW5Ph19Z3rE96WHR26ekxW76QzN2s7jbAmNTpKEoevHNcUnfiObxj4Q1Gxr7dLW5p/ulrsTJ3vLdxdqR/oBZcH0flcnl8kehWeqJ7ZMdJvbpgyXjHXqlucK0HkKRmyR/UtyifqwsgbFKRSuoYt7ze3VI1OKZYxaHJO/XaOjH5ttQcZ1Xlc8Yqz6OPn7ZcZ79FJd4Kdd4hXAz6LBOo1VMe3VvvPgyKxNp1DZtaKxuXQcPxeS0WKs9U7bz+fW2SOobdY1EQwbT1TMq3jmTo6WuOPr2/aFCs+O5OlqaU7K139//wAVjL5Nt5Ja/FrrHDLpMXltVjx84m3X4OrjqhQ8Dx9LVWv2Ur+8r5b4ldU39qfMtu+vpKBFrRWs2tMRERvMytqau43n8npoxRPXkn9oULY1uonVam2T6vKsexrsfPk677bPHx+nSInyOs09PJ6fHT7NYhy2KvSy0r32iHWxyWeHHmVbmz4hIhK+z1Nx+erBHj/CnWvHrf1sVe6syqmRye+SWxxY1iht8Mr0tdjmeVd5n3PGu1M6rU2v9WOqvgx4snk6ZNvWtHR/LtY3HX/Dph3FN5JtIt+E6DeI1GaPbSJ+LV4Zo/Os29o/p0659vsdFEREbQs8bDv+dlXlZ9fwqlz/ABrF5PWdOI6rxv8Am6BUcfrvTDbumY/99yxya7xyr8W2skKZv8Gt0dfEfarMNBs8Ot0Nfhn+7b39TOxTq8NPNG8cuoQJbTDQACi47k6Wppj7KV39/wD8VjY4hk8prstv7tvd1Ndi5rdV5lt4a9OOIbnCcflNfTurvZ0il4Dj9PLknsiIj/33Lpo8Wuse2dy7byf6EoFlVShIAAAhIDxe8UrNrcoV+XNbJPXO0dzPrbddax4o0uCJjp2jfuhLXVY6pUM03y5PTr4a9aXt6tZlM4ckc6Ssw9WXscKvzKq9Kk9sS29NqJtPQvPX2Sz3x1vG1oV96ziy7b8uUvdxeNI5pfjzExO4WY80t0qRPfD0haMTtIA9VAC4+fesfzlfFaQq8fzlfFaQgy+WlwvbKQES8AAAAAAAAAAAAAAAAAACAEoSAAAIAGprdDi1VJ6ork26rQ5qY2mY7l/xHiNdPS2PHO+Wf/5UDM5U0m38fLU4kXiv8vAueATPRzR2RtPxUzoODYJxaTp2jack7/k54sTOTbrlzEY9LBi1N/J6bLf7NZllafFrdHh+X27R+7SvOqzLLpG7RDmwGI3nScKp0NBj753luMOkjbSYYjl0I+DM26RqsQwbzu0yA0dVxTBp7TSN73jnFex7a9axuStLWnVYbyLTtWZ7mrotdj1kTFYmto5xLZv6k+BFotG4JrNZ1LkpmZmZnnKAYct6AWHDuG11eOcl7zWu+20LXDw7S4euMcWt3261nHxr3jfwq5OVSk68yotPos+pn+nSej9qeqFzo+F4tPte/wDUyd88ob8RtyF3HxqU7+ZUsvJvft4geb3rjpNr2itY5zLzmzUw45vkt0ax2y57X66+rybRvXHHKr3NmjHH9uMOGcs/0ucfEtNlyxjrfrmdo3jbduOSwVm2fHWvObRDrY5OePlnJE7d8jDXFMaVHHr+hhp3zM/++9TLXj0/1sUf2yqlHkzvJK/xY1ihvcHp09fWfsxNv4/l0Sj4Ft5xk7+j/K8XeLGsajy53kGnxHW10mHq2nJb1Y/l71usppMfSt12n1a97nM+a+oyzkyTvaf2ORn6I1Hk4+Drnqnw8WmbWm1p3meuZlCa1m9orWN5mdohn1mn82zRj5zFYmZ9rN1Mx1NTqiJirXdLwv8A4/F4T8XNOk4VO/D8X5x+61w/fKrzfZH+26CGky1bxy3R0la/asoVvx6/p4qeyZlUMnlTvJLX4kaxwA3OF6TznURNo3x067e32IaVm0xEJ73ilZtKy4Po/I4vLXj07x1eyFkDZpSKV6YYl7ze02keMtenivXviYeyeTqfDiHHjJqKdDUZK/ZtMMbDmNTpv1ncRLo+EX6egpHbXeP3bqo4Dl9HLinsnpQt2vgt1Y4li569OSYCeQi89Gsz3QllE5TUT0tRkt33mf3YyZ3neRhzO5236xqIh7w4rZstcdedp2dThxVw4q46cqxspeB44tqb3n6ler8180eJTVer7ZnMvu3T9ANbWaumkxdK3XafVr2yt2tFY3KpWs2nUMfEtbGlw7Vn+pb1Y7va5yZmZ3nrlkz5r58s5Mk72n9mNkZss5Lf02MGGMVf7F9wbS+Rw+WtHp5OXshX8L0U6nL07x/SrPX/AHT3OiiNlni4v85VuXm/wgAX2e5ril+nxDLPdO37NRm1k76zNv8Abn4sLEyTu8t3HGqRC84Fj6Onvf7VtvctGlwfb5Px+M/GW61sMaxwx807ySKXi+u6Uzp8U9UevMdvsZuJ8RjFE4cM73nqtaPq/wDlR79atyc/+FVri8f/ADsDY0OmnVaiK/VjrtPsa6j0zERK/FomZqyaf6Ti/HHxdZDksE7Z8c91o+LrY5L3D8Sz+b7oShKF5Rc9xq3S18x9msQ0Gxr7+U1ua3923u6muxcs7vMtzDGqRA94sds2SuOkb2tO0PC74LpOhj84vHpW9X2Q9xY5yW08zZIx1239Lp66bBXFXs5z3yzA2IiIjUMWZmZ3IreOV30dZ+zeP5WTU4rTp8Py+yIn3S4yxukw7xTrJEuaesVuhlpf7Nol5GNE6ltzG406+OuIS1+H5fLaPFbfedtp8YbDbrO4iWDaNTMDze0Vpa08ojd6a/ELdHRZp/sktOomSsbmIcxaZtaZnnM7oBh/LfjtDoOC06Oh6X27TP8AH8LBrcOiI0GHb7O7ZbWKNUhh5Z3eZAaeq4lh009Gd7X7q9ni6taKxuXNazadQ3BpaLiOPV2msVmt4jfae1ulbRaNwWrNZ1KQHTkBANHWx/VjwbOnmJwV8GPWUm1YvHZzYMGecXVPXVLrqr2UOuMWeerxKwGKuox25Wj83qcuOPrx70epXIvWfl7aGsnfN+TPk1VaxtT0palYtmy7T1zaetJSsx3lT5OWtoile8t/BG2GngyIiNoiEopXqxqIhIA9VAC4+fesfzlfFaQq8fzlfFaQgy+WlwvbKQES8AAAAAAAAAAAAAAAAISgBrzrdNW/QnNSLd27FxXUWwaSehO1rz0Ynuc4q5uR6c6hbwcb1I3MuviYmN4mJhLlMWozYfm8lq+yJ6mzHFtXEdd6z7Zq5rzKz5h1bhXjxLokTMRHXLnbcV1duWSK+FYa2TPly/OZLW9kyW5lfiCvCvPmXQajiemwbx0+nbur1qrVcVz5960/pU9nP3tAVcnJvbt4WsfFpTv5JE1rNpiKxMzPKIWui4Ra0xfU9UfY7Z8UePHbJOoS5Mtccblr8N0FtTeL3jbFWev+50MRtERHJFKxSsVrEREcoh6amLFGONQyM2WcttyNLjEb8PyeyY+LdYtVi8vp8mP7UbR4u8kbrMOcc9NolygmYmszExtMdUoYjd8uj4bqKZdJSOlHSpG0xuzZdXgwx/Uy1j2b9blhcjlzFdaUZ4cTbe1nreLXyxNMG9Kdtu2f9Kwbeh0N9Xftrjjnb+IQTN81liK0w1bnAsNt8maeqPVj2rnseMWOuLHWlI2rWNoe2rip0VirJy367zZyeox+S1GSkxt0bTDGtuN6WYtGorHVPVb+JVLJy06LzDXw3i9IlYcK1saa848nzd5590r6t63rFq2iYntiXIpre1fVtMeEpsXJmkdMxtDm4sZJ6onTrbXrSOla0VjvmWhqeL4MUTGL+rb2cveobWm07zMz4odX5dp9sac04VY907ZtTqsuqv0stt+6I5Qwi04dwub7ZdRWYpzik9vigrW2Wyxa9MNWTg2imJ85yRt9iP5XCIiIjaEtXHjjHXUMjJknJbqlT8fp1Yb9nXEqd0/ENP5zpLUj1o66+LmZiazMTG0x1TDP5VJi/V9tHiXiadP0z6HU+a6mMkxM122nZY5+NViu2CkzbvsphFTNelemEt8FL26rPeXLfNeb5LTa09svAteG8Mm8xm1ETFY660nt8XlKWyW1D2+SuKvdk4PoZrtqMsdcx6Ed3ta/HK7ays99I/lfqjj2LemPLHZMxP5//F7LiiuHUKGHLNs3VPypl9wPJ0tLanbS37SoWzoNXOkz9Pbeluq0KeC8UvuV3kY5vTUeXTjHhzUzY4yY53rPKWRrxO+8MaY12c9xm3S18x9msQ0G3xWJjiOXf2fCGoxss7vLbwxrHBETMxERvM8nT6HTRpdNWn1p67T3yp+Dafy2q6cxvXHG/wCfY6Fc4mPt1ypczJueiEgLyigSgHO8YxeT11rbdV43houi4rpJ1WCJpH9SnXHt9jnpia2mJiYmOcSyeRjmt5n4a/GyRakR8w9Yc2TBkjJittaGTLrdTmn081vCJ2+DAz6XSZdVfo0jq7bdkIqzef41S3ikfysuOC5cmXTW8pabdG20TPg2tbboaPNb+yXrTYK6fBXHTlH7tfi9+jw+/faYj92rqaYu/wBMntfL28TLnAGO2m3w3WRpM0zaJmluqduxe112mtXpRnpt7bRDlxYxci2ONK2XjVyT1eF9quL4scTGD+pfv7IUmbNkz5Jvkt0rS8DjJmtk8u8WCmPwNrQaK+ryd2OPWszaHhl9RMXy70x/vK9x46YqRSlYrWOUQnwcebfyt4QZ+TFf418mLHXDjilIiKxG0PYNGI0zPKUJQ9HMcSp0Nfljvnf3tZccb0sz0dRSN9o2t/Eqdj5qTW8trBeLY4lZcN4jTS4rY8sTMb7xMGr4vfLWaYYnHWeczzVoevfp6Yl5+PSbdUwc3qlLZLxSkb2mdogx475bxTHWbWnsh0HDuH10lenfa2Wec93sgxYZyT/RmzRij+2TQ6Sul08V52nrtPtc5mr0M1691pj93Wua4pi8lr8ndb0o/P8A8rXKpEUjXwq8S8zed/LU5dcOswZIy4aZI5WiJcmteFcQrirGDNO0b+jbu9iLi5IraYn5S8vHN6xMfC7RaYiszPZCWPURM4MkV5zWdvc0p8MyPLlLWm1ptPOZ3QDCny348NjQ6edTqa4/q87eDp6xFaxERtEdSu4Lg8nppyzHpZPhCyavGx9NN/MsjlZOu+viAErKsh4y0jJitSeVomJex5Pcches0vNbc6ztKFpxjRWrlnUUrvW3rbdkqtjZKTS0xLcxZIvWJhnwazPpqTTFfoxM78ol5nVZ7W6U5r7/AIpYljw7h1814yZqzXHHXtP1ntOu8xWJc5PTpE2mF3p7Wvgx2vG1prEz47MXEY30Ob8LZeMtIyYr0tytExLWmN10x4nVtuSHrJS2PJaluqaztLyxZjTeidxt0HCNTTJpK45tHTp1TDayanDhjfJlrH5uVFuvLmtdaUrcOLWmdrXW8Xm8TTTb1jtvPP8AJVTMzO89cjY0ejyavJtWNqxzt2Qgta+WyetKYatvgeG1tRbL9WsbfmvWPBhpp8VcdI2iGRqYcfp10ys2T1LzZICVEISgETETG0tTNpJ33x8u5uD2LTHhFkxVyRqyrtS1fWrMfk8xEzyjdbGyT1f6VZ4UfFlbTBkvyrtHfLdw4K4o7572Uc2vMp8XHpj7/ICXCwAAqAFx8+9Y/nK+K0hV4/nK+K0hBl8tLhe2UgIl4AAAAAAAAAAAAAAAAQlAK/jOG2XSRasbzSd5j2OfdgrtTwjBmmbUmcdp7o3j3KXIwTeeqq7x+RFI6bKAWluB5fq5aT4xsmvBMv1stY8I3Vfx8n0ufk4vtVC6pwOsevmmfCNmzi4VpcfOk3nvtLuvFyT5cW5eOPHdz2PHfJbo46WtPdEbrDTcGy32nNMY690dcrymOmOvRpWKx3RD0sU4lY93dVvzLT2r2a+m0eHTR/Tp19tp65lsAtxEVjUKkzNp3IlCXrwQlAKriXDJy2nNgiOnPrV7/apr0vjtNb1ms90xs655tSto2tWJj2wq5eNW87jst4uVakanu5FkxYMuadseO1vCHTxp8MTvGKn6YZIiIRRw/uUs836hT6Tg07xbUz/hE/GVvSlaVitKxWscoh6FumKuONVU8mW2Sd2ASkRvF6VvSa2iJrMbTEqPW8JyYrTfBE3p9ntj/a+EWTFXJGpS4stsc7hyFqzWdrRMT3Sh1t8WPJG16Vt4xux+ZaXffyGP9MKk8OfiVyObHzDlufJtYOH6nPPo45rHfbqdHTDjx+pjrXwjZ7dV4cf5S4tzZn2w0NHwvFp5i9/6mTsmY6o/JvguVpWkaqp2va87tIA6civ1/DKan+pjmKZP2lYDi9IvGpdUvak7q5m/DdXWdvIzPtiWTFwrVXnrpFI77S6IV44lNrM8zJpoaTheHTzFrf1L98x1R+TfBZrStY1VWte153aRh1WCNRp74p+tHVPdLMPZiJjUvImYncOSzYr4Mk48ldrQYcOTPeKY6TaXVXx0yR6dK28Y3TWlaRtSsVj2Qpfhxvz2XvzZ147sGg006XTVxzO9uc+LZBdrEVjUKNpm07lX8R4d53MZMcxXJEbdfKVXPC9ZE7eS/PpQ6QQX49LzuU+Pk3pGoanD9J5pg6Mzve3XaW2CatYrGoQWtNp3KQHTwQkBDDm0mDPO+TFW09/azDyYifL2JmPDUrw3SV5YY/OZls1rWlYrWsViOyIeh5Fax4h7NrW8yKrj19sOKm/rW390f+VqouO36WppT7Nd/f8A/EPJnWOU3GrvLCsbfDNPXUamaXjeOhP+motuAV9PNbuiI+LPwV6skRLS5FunHMw1dRwzUYbT0aTkr2TXrYY0mpmdowZPzrLqhcniVme0qMcy8R3hz2HhOpyT6URjjvmVlpeF4NPta0eUv327Pyb4lpx6U76RX5GS/aZEoSnQAACEoBExFomJjeJU+s4PbpTfTbbT9Sf4XIjyY65I1ZJjy2xzurmPk/V77eQs2cHBs95ic0xjju5yvhBXiUjyntzMkx2a+l0eLS12x16552nnLYBaiIiNQqzMzO5FbxfRznxxkxxvenZHbCyHN6RevTL2l5paLQ4/lzbWi0OXVXj0Zrj7bT/DopwYrW6VsdJnvmIZIjZUrw4idzK5fmTMaiCI2jYBeUVLrOEX8pN9PtNZ6+jM7bNfDwnU3yxXJTyde20zEuiFaeLSZ2sxyskV0846RjpWlY2isbQ9AsKyQHoISAiY35tXJw7S5J3thrv7Or4NoczWLeYexaa+Ja+LQ6bFO9MNd++etsA9isR4gm0z5BKHrxW8S4b5xPlcO0ZNuuPtKPJivit0clJrPdMOuRatbRtaInxhVy8at53HaVrFyrUjU94cg948WTLO2OlrT7IdR5vhid/JU3/DDJFYiNojZFHD+5TTzfqFLpeDXtMW1E9GPsxz964xY6YqRTHWK1jlEPYtY8VcfhUyZbZPcAlKiETySgGj55fug88v3QyeZV+3J5lX7cpt0Z/TyWPzy/dB55fuhk8yr9uTzKv25N0Onk/bH55fug88v3QyeZV+3J5lX7cm6HTyWPzy/dB55fuhk8yr9uTzKv25N0OnktqOuAjqgQr8JAHqoAXHz71j+cr4rSFXj+cr4rSEGXy0uF7ZSAiXgAAAAAAAAAAAAAAAAAECQEJAAAAABCQAAAAECQAAAAAAAAAAAAEJAAAAAAAEJAECQAAECQEJABCQAAAAAAECUAOY4lk8pr8s9kTt7up0uS0Ux2tPKImZcla02tNp5zO8qXMt2iF7hV/lNkLzgNdtPkt32UbouD16PD6T9qZn90HEjeRPzJ1jb4DUZSEgAAAAAhICEgCBICBKAEgAAAACBIAAAAAAAAACASAAhIAAAAAAAhICBr6rLfHNejO26NLlvkm3SnfZ10zraH1q9fp/LZGtqst8c16M7bsHnWX7X7PYpMxtxfk0pbplYCv86y/a/Y86y/a/Z76cuPzMawFf51l+1+x51l+1+x6cn5mNYJRHIRriQAVAC4+fesfzlfFaQq8fzlfFaQgy+WlwvbKQES8AAAAAAAAAAAAAAAAISAgHjLkjFite3KsTM/kD2K75a03df3Hy1pu6/uRetj+0vo5PpYiu+WtN3X9x8tabuv7j1sf2ehk+liK75a03df3Hy1pu6/uPWx/Z6GT6WIrvlrTd1/cfLWm7r+49bH9noZPpYjV0mvxau1q44tvWN53htO62i0bhHas1nUiQdPAAAAAAAAAAAAAAAAAAAAAAAAAAAAAAAAAAAAAAAAAAGlxbJ5PQX77ei5tdcet/SxU77TPu/wDqlZfKtvJpq8Ouse/sdRoK9HRYY/tiXL856nXY69DHWsdkRCThx3mUfNntEPYDQZwAAAAAAAAhKAAaObiuDDltjtF969U7Q5taK+XVaTbtEN4eMWSMuOt68rREw9vXIkHoAAAAAAAAAAAAISgAV9eMae1orEX3mduSw5ua3rbxLq1LV90CUJdOQABCUAA09VxHDpcvk8kWm22/VDm1orG5e1rNp1DcGLTZ6anDGSm/RnvZXsTuNw8mJidSkB6MWXDXLt0uwxYa4t+j2sg93OtOOivV1a7seXDXLt0ux480x+33s5MxHOSLS8tjpM7mGDzTH3T7zzTH7fe9znxx9eHqt639WYl7uziMeGZ1EQxeaYu6feeaYu6fezscZsc226cbnVZ7OLFHmIZEoHKZIAKgBcfPvWP5yvitIVeP5yvitIQZfLS4XtlICJeAAAAAAAAAAAAAAAAEJQAwa76Fn/Bb4M7BrvoWf8Fvg5t7Ze18w5nBinPmrjrMRNp261h8iZ/vKfu1eHfT8P4nTqHHw0yVmbNHk5r47RFVF8iZ/vKfufImf7yn7r0WPxcf0rflZftRfImf7yn7nyJn+8p+69D8XH9H5WX7UXyJn+8p+58iZ/vKfuvQ/Fx/R+Vl+1dw3QZNJkva9qzFo26liCalIpGoQXvN53IlCXbkBAJAAAAAAEAJEAJBAJAABAJAAAAAAEJAAAAAEAJAAAAEAJAAQlAKjj2O00w3iPRrMxM92/8A8Uzrr0rek1vETWecSrr8FwWtvW96x3c1HPx7Xt1VXuPya0r02VOhwzn1eOkR1b7z4Q6lraXR4tJXbHHXPO085bKbBi9Ovfyg5GX1bbjwkQlYQAAAgBIhIAIBIAIcxxH6fm/E6dzHEfp+b8SnzPbC7w/fP+nQaH6Fg/BX4M7BofoWD8FfgzrVfbCnbzKRA6eJEAJAAEJABAJBAJEJARPKUoByWH56n4o+LrY5MXm2GJ3jFTf8MMqDDi9PfdPnzerrskBOgAAAAQ5/jf07/CP5dA5/jf07/CP5VeX+ta4n7Flwf/j6eM/FvNHg/wDx9PGfi3k2L2Qhy/slICRGAAxZskYqTafyhoXyXyz1zv7IZtbbfJFe6N2XS461xxbbrlLXVa7UMnVmydETqIac0tWN5rMR7W1ofVt4vWs+ajxedD6tvF7M7ptzjxxjzxWG0rs9ehnnbv3WLQ1nz35OcflNy4/htvVnesT3wljwfM08GRHKzWdxEpAHSoAXHz71j+cr4rSFXj+cr4rSEGXy0uF7ZSAiXgAAAAAAAAAAAAAAABCUAMGu+hZ/wW+DOwa76Fn/AAW+Dm3tl7XzDn+HfTsP4nTuY4d9Ow/idOq8T2yt8z3x/oEi4poEgIEgISAAgAFbreLUwzNMMdO8c57IVWXiGqyz6WW0R3V6la/JpSdeVnHxr3jfh0+45Ly2Xn5S/wCqWXHrtVin0c1/CZ3+KOOZHzCSeFb4l1AqdJxiLTFNTEVn7UclrExaImJ3iVmmSt43VVvjtjnVoSlAkcAreL6vNpZxeRtEdLffq37nrhOqy6nHktmtEzWerq2RerXr6PlL6Vuj1PhYCs1nFqYZmmGIveOc9kKrLrtVln0s1ojurOyO/JpWdR3SY+Le8b8Oo3HJeWy77+Uv+qWbDr9ThneuW0x3WneEccyPmEk8K3xLpxo6DiFNXHRmOjkjnHe3lutotG4VLVms6kBV8W1mbTZccYrRETG89W7y94pXql7jpN7dMLQc58raz7yP0wfK2s+8j9MK/wCXjWPw8n9OjHOfK2s+8j9MHytrPvI/TB+XjPw8n9OjHOfK2s+8j9MHytrPvI/TB+XQ/Dyf06MYdJktl0uK953tasTLMtRO42qzGp0DxkyVxUm97RWsc5lT6njN7TNdPWKx9qeaPJlrj9zvHitk9q73N3LX1mpvPpZ7/lOzH5bL95f9Uq88yPiFmOFb5l1o5Wmr1GOd65rx+e7f0vGb1mK6iOlH2o5u68qkzqezm/EvEbjuux5x5K5aRekxNZ64mHpZiVRKAegK7XcVpp7TjxR07xz7oVWXiOqyz15ZrHdXqV8nJpSdeVjHxr3jfh0245Oc+WeeW8/5SRnzV5Zbx4WlF+ZH0m/Cn7dYOdwcV1OKY6VoyV7rf7XOj1mLV03pO1o51nnCbHnrk7QgyYL4+8+GyAnQAi07VmfYoMPFNVfNjrN42m0RPox3osmWtJiJ+UuPFbJEzHw6AYNRqcWmx9PLbbujtlTani2fLMxj/p19nN5kzVx+XuPBfJ4dAOTnPmtO9st58bS94tZqMU70zX8JnePcg/Mj5hPPCt8S6kV3D+JRqZ8nliK5OzblLfyXripN72itY5zK1W9bR1Qq2palumYehSarjNpma6au0fatz9zQvqtRkne2a8/mgtyqR2jusU4l7Ruezqtxydc+as71y3ifZaW/o+L5KWimo9Kv2u2HlOVWZ1PYvxL1jcTtepeazFoiY64nklbVBzHEfp+b8Tp3McR+n5vxKfM9sLvD98/6dBovoWD8FfgztbS3pj4fhve0VrGON5nwV2q4zaZmumrtH255+5NOWuOsdSCuK2S09MLrc3crfV6jJO9s15/PaHmM+WJ3jLePC0oPzI+k/wCFb7dYOe03Fs+K0RlnylPbzXuDNTPijJjnesp8eauTwgy4bY/LIJEyFANbV63FpK73ne08qxzl5NorG5exWbTqGybue1HFtTlmehPk690c/e1J1Ga072y3nxtKpbl1jxG1uvDvPmdOs3HKV1Oek71zXj/KW5p+MZsc7ZojJXv5S9ry6z57PLcO8eO6/GHT6nHqcfTx23jt9jMtRMTG4VZiYnUgIvO1ZmO568SOex8U1dslKzkjaZiJ9GHQxyRY8tcnhLkxWx66gBKiBqa3X49JXafSyTyrClz8S1OafnJpXur1IMnIpTt8p8XHvk7x4dLuOS8tl5+Uv+qWTHrdTjneua/5zv8AFDHMj5hNPCt8S6lz/G/p3+Efy2dJxmJmK6mu391eX5w1eM2i2si1ZiYmkbTH5mfJW+LdZe8fHbHl1aFnwf8A4+njPxbzR4P/AMfTxn4t5ZxeyFXL+yUgJEYhKAaWtr6Vbd/UzaXJW2KK9sMmXHGSk1lX3pfFbr3jumEsatGlHJ1YcnqRG4lt635qPF50Pq28WtbLe9eja28FMt8cTFZ23ddE9OkM8is5Yv8ACxyXrSszaVda05csz2zKLWte3XM2ltabTzWenfn2R3PIiKRt1a9uTaIiOzZpXo1iO6EghaMRpIA9VAC4+fesfzlfFaQq8fzlfFaQgy+WlwvbKQES8AAAAAAAAAAAAAAAAISgBg130LP+C3wZ2DXfQs/4LfBzb2y9r5hz/Dvp2H8Tp3IVtalotSZiY5TDN57qfv7/AKmdgzxjiYmGnn485bRMS6kct57qfv7/AKjz3U/f3/Un/Mr9IPwrfbqRy3nup+/v+o891P39/wBR+ZX6PwrfbqRy3nup+/v+o891P39/1H5dfo/Dt9upGLTzNtPjmZ3maxMz+TKtx3jalMaFTxfXTjjzfFO1pj0p7oWeXJGPFa9uVY3ly0zfU6jvvkt8Vbk5JrHTHmVri44tbqnxDLotFfWXmI9GketZe4OH6bBEdHHFrfat1yy6bBXT4a46coj3srrFgrSO/lzm5Frz28I6MbbbRs182h0+eJ6eON++OqWyJprE9phBFpidxLm9fw++knpRvbHPK3d4tjhGuml40+SfQt6sz2T3LnLjrlx2peN62jaXL58VtNqLY5nrrPVPwUMlJwXi9fDQxXjPSaW8urGDR5vL6XHk7Zjr8WdoRO43DPmJidSpv+oOeD/L+Fdj1N8WnvipPR6c7zMdyx/6g54P8v4YOFaKupvOTJ10pPq98s3LFrZpirSxTWuCJs86HhuTVbXvvTF39s+C6waLT4IjoY43jtnrlniNo2iOpK5jwVpH9qWXPfJP9ImtZjaYjZo6zhmLPSZx1jHk7JjlLfElqVtGphHW9qzuJcnjvfT54tHVek8v4dVjvGTHW9euLRvDneLY4x6/JtyttK44VbpcPxTPON4/dU40zW9qLvK1elcjcYc+lwaiYnLji0xyZhdmIntKjEzE7hqfJmj+5j3yfJuj+5j3y2xz6dPp16l/uWp8maT7mPfJ8m6T7mPfLba+s1VNJhm9uuZ5R3y5mmOsbmHsXyWnUTLR4hi0WkxdWGs5LerG8+9U4cN8+WKY43tP7JvfLq9RvO9r3naI/h0HD9FXSYuvryW9af4Uop69+0aiF+b+hTvO7Sz6fF5HBTHvv0axG7IDRiNRpmTO52ouNamb5/IVn0adc+2Xnh3DfOa+VyzMY+yI+sz5+EZc2e+Ty1fStM8lrhxxixUx15VjZTrhm+SbXjsu2zRTHFcc93jFpMGKPQxVj27Mu0RHKEi5FYjwpzMz5Ycumw5o2yYqz+Sm4lw7zaPK4t5x79cT2L9jz44y4L0mOq0TCLLirePCXFmtS0d+yn4Lqppm8hafRv119krxyemv5PU47R2Wj4usjki4lpmup+EvLpEX3HyNPimpnTaWZrO17ejVuNHiWivrPJxW8Viu/OOafL1dE9PlBi6euOrwo9Lpr6vNGOvjM90L7Bw3TYax/Ti9u+3Wjh2h8zrfpWi1rTzjubqHBgisbtHdNnzzadVnsitK15ViPCEWx0vG1q1nxh6FnUK25Vus4ViyVm2GsUv3RylTYMuTS6iL16rVnaY+MOrc5xfHFNfaY+tET/77lLk44rq9V7i5JtvHbu6HHeMmOt69cWjeHppcIv09BTfnG8fu3VyluqsSpXr02mHnJ6lvByeO3QyVvz6MxLrL+pbwclSs3vWkc5naFLmea6XeHrVttifL8Q1P2rT7qwuNLwvDhrE5IjJfvnkzaLSU0mGK167T61u9spsWCI/lbvKHLnm38adoeYrWI2iI27tmprOHYtRSZrWKZOyYhuia1K2jUwgre1Z3EuRibYsnVvW9Z90w2dZrcmttWsRMVjbasdso4nSKcQzRHfv74WHB9FWMcam/XafV9jNpS02nHE9mpkvSKxkmO7xouEbxF9Tv+CP5WuPDjxRtjpWseyGQaFMVaRqIZuTLbJO5liy6fFmjbJStvGHP8R0fmmfavXS3XX/TpVZxynS0tbdtbI+Rji1Jn5hLxsk1vEfEp4LnnJppx2necc7fkslFwK22pyV76b/uvXXHt1Y4255NenJMQOY4j9PzfidO5jiP0/N+JFzPZCbhe+XnLqMuorjxRv0aVisVjtWOi4PG0X1PP7ETy8WbhOipixVz29K943j2QsjDg3/K/d5m5Gv4Y+0MePDjxRtjpWseyE5MOPLG2SlbR7Yexb6Y1pU3PlQ8U4dGCvlsMT0N+uvcngmommonDM+jfrjxhb6rH5XS5Kd9Zc3o7TTV4bR9uPioZKxiyxavy0MVpy4rVt8OrEDQZzX1uprpdPbJPXPKsd8uctbLq8+873yXlt8azzk1Xk4n0ccfvLc4LpYpinPaPSv6vshQybzZOiPENDHrBi658y9aThOLFWLZ48pfu7IWFMdKRtStax7IehcrjrSNRClfJa87tLHkwYssbZMdbeMKrXcIiIm+m7OdP9Lkc3xVvGph7jy2pO4ly2l1GTSZovXfutXvdNhyVzYq5KTvW0bwpeNaWMWWM1I2rfn4s3As8zW+CZ5elX+VbDM48k45W88RkxxlhbvN/Ut4PTzf1LeC7PhRjy5TD89T8UfF1scnJYfnqfij4utjsUuH8rvN81GvrdTGl09sk8+VY75bCg43nnJqYxRPVjjr8Z/9hYzZOim1fBj9S8Q1KUzazU7R6WS89cyvNLwzBgrHSrGS/faP4Y+C6eMennNMelk5eCyRYMMa6reZS8jNMz0V7RCIrWI2iIiGHLo9Pm+cxVn27bSzizNYntKrFpjvEqPW8Itiicmn3tXtrPOP9qvxdg53jFK01s9GIjeImdu9Q5OCKx1VaHGz2vPTZacH/wCPp4z8W80eD/8AH08Z+LeXcXshSy/sn/aUJQkRg8ZMtMe3Tnbf2PHnWL7X7PdTLiclInUyzImsWjaY3YvOsP2v2k86w/a/aTpl56uOfmEW0uOeUTHg8xo8cc5tL351h+1+0nnWH7X7S6/mi1gnv2e6YqU9Wv5vbD51h+1+0nnWH7X7PNWSRkxx2iYZgS5SgAKgBcfPvWP5yvitFXT16+MLSEGXy0eF4lICJfAAAAAAAAAAAAAAAAEJQAwa76Fn/Bb4M7BrvoWf8Fvg5t7Ze18w57QVi2txRaImJtyl0fm2D7mn6Yc7w76dh/E6dU4kRNZ2ucyZi8MXm2D7mn6YPNsH3NP0wyi30x9KfVLF5tg+5p+mDzbB9zT9MModMfR1SxebYPuafpg82wfc0/TDKHTH0dUkRERtEbRAkdPGhxe/Q0F4367TEfurOD0i2ti1ttqRM9ffyb3HZ/8AyU/HHwlSUpe87Ura23dG7O5FtZYnW9NLj13hmN626zp0+1HvOnT7Ue9yvm+b7nJ+mTzfN9zk/TLv8q3/AJR/iV/9Oq6dPtR7zp0+1Hvcr5vm+5yfpk83zfc5P0yflW/8n4lf/TqunX7Ue9SccpWM+PJWYnpRtO3s/wDrQ83zfc5P0yeb5vucn6ZR5c05K9PSlxYK47dXUueBX6WlvWfq2Waq4HjvSuXp0tXeY5xstVzBv042pZ9epOlP/wBQc8H+X8PfAPmcv4v4eP8AqDng/wAv4e+AfM5fxfwrx/2Vif8Aq/8A32tgF5RQkAc9xv6d/hH8rLg//H08Z+Kt439O/wAI/lZcH/4+njPxUcX77L2X/r1b6Ei8ooB4yZK4qTe87ViN5mXkzoRqM9NPinJknaI/dzWp1GTWZ+laJ6+qtY7HvX6y2ry78qR6tf5WXCuH+SiM2aP6k+rE/V/8qN7Tnt018NCla8enXbzLLw3QRpqdO/Xlt+3sb4LlKRSNQo3vN53IJQ7cgw6nU49Njm+S23dHbKi1XE8+eZiszjp3V5+9DkzVx+fKbFgtk8eF9l1GHD85krXxlr34rpK8skz4VlR4tHqc/XTFaYntnq+LZrwbVTzmlfGVf18tvbVY9DDX3Wb/AMs6buv7j5Z03df3NP5Ez/eU/c+RM/3lP3OvkfR0cb7V0TvliY5buujk5GsbZYjul10cjh/5Peb/AIgImYrEzM7RC8oJeb3rSN7Wisd8yqNbxeYmaabs+vP8K3bPqr7+nlt71W/JiJ1WNrdOLaY3adQ6C/EtJTnmifCN2KeMaWOXTnwhW04Tq7c61r+Kf9MkcFz7dd8f7o/Vzz4q79Ljx5s3flrTd1/cq+J6nHqtRXJj32iu07w2PkTP95T92nrNJfSZIpe1ZmY36kWW2Wa/zjslw1wxf+E91xwP6FP4pWKu4H9Dn8crFew/rhRzfsl5yfN28HK6f6Ti/HHxdVk+bt4OV0/0nF+OPircr3VWeJ7bOsjkEckryihIA5vjH/IX8I+C44X/AMfi8J+Kn4x/yF/CPguOFf8AH4vCfio4f3WX8/6KtsSLyghoca+gT+KG+0ONfQJ/FCLN+uUuH9kK/gf0234J+ML9QcD+m2/BPxhfo+L+tJy/2yOY4j9PzfidO5jiP0/N+JxzPbCTh++f9Og0P0LB+CvwZ2DQ/QsH4K/BnWq+2FO3mUgOnjxk+bt4OV0/0nF+OPi6rJ83bwcrp/pOL8cfFR5XuqvcT22dZHInkRyRedqzPsXfhRcpmtObU3t9u8/F1GLyePHWlbRtWIiOtycbzO0c2TzfN91k/TLLxZZpMzrbWzYYvERvWnVdOn2o9506faj3uV83zfc5P0yeb5vucn6ZT/lW/wDKv+JX/wBOq6dPtR7zp0+1Hvcr5vm+5yfpk83zfc5P0yflW/8AJ+JX/wBL/icUy6DJG8TMR0o6+5UcJv0eIY+628T7mv5vm+5yfpln0OHNTWYbTivERbrmayim83yRbWk0Y648dq726V5v6lvB6eb+pbwaU+GZHlymH56n4o+LrY7HJYfnqfij4utjsUuH8rvN81J5OU1V5yarLbvvOzq55S5LH6Wau/baPi95c+2Dhx7pdVgxxjw0pHKtYh7OwXI8KM90oSPRDn+N/Tv8I/l0Dn+N/Tv8I/lV5f61rifsWXB/+Pp4z8W80eD/APH08Z+LeTYvZCHL+yUghIjauspa006MTO27W8lk+xPuWY7reYjSrk4tcluqZVnksn2J9yLUtWN5rMQtGvrPmo8XcZJmdIMnErSs2iWlWlrerEzt3PXkcn2J9zPoed/ybha8xOnmHi1vSLTKs8lk+xPuPJZPsT7lmPPVlL+FX7RHKEiUS6AAqbxte0d0oZtXXo5p7p62FaidxthZK9N5gWmO3SpFo7VW29Hl6vJz2cnGSNxtZ4d4rbpn5bggQNRIhIAgBIAAAAAAAAAAACEoAYNd9Cz/AILfBnYNd9Cz/gt8HNvbL2vmHP8ADvp2H8Tp3McO+nYfxOnVeH7ZW+Z74/0kBcUwAAAAQkFdxuvS0W/2bRP8fyr+CXiutms/WrMLrWYvLaXJjjnMdXi5nT5ZwaimSPqzvP8AKhn/AIZa2X+P/PDajrB5peL0i1Z3iY3iXpeUDYSh6ANXPr9Pp8nQy3mLbb7REy5mYr3l7Ws2nUNoY8GamfFGTHO9Z5dTI9ju8nsp/wDqDng/y/h74B8zl/F/Dx/1Bzwf5fw98A+Zy/i/hSj/ALK9P/V/++1sAvKIADnuN/Tv8I/lZcH/AOPp4z8Vbxv6d/hH8rLg/wDx9PGfio4v32Xsv/Xq3wQvKKLTFazMztEOe4lrp1V+hSf6VZ6vbPey8V4h5WZwYZ9CPWmPrf8Ag4Vw/wAtaM2aP6cco+1/4UcuSctvTovYscYq+pdk4Tw/fbUZo/BWfiuQWseOMddQq5Mk5LbkBKRGgnqjcYNbaaaPNaOcUn4PJnUbexG505/Xam2q1M2+rHVWPYteH8MphrGTNWLZJ69p5VVPD6RfXYazy6W/u63UKPGpF5m9l7k3mkRjr4EoSvqAieQiZ2iZkHJ/9/8Ay/l1scnJc83+TrY5KPE/yX+Z/iKjjeqmsRp6Tt0o3t4dy3c1xW024hl9m0ftCXlWmtO3yh4tItk7/DJwzQedWnJk38nWffK+x46YqxWlYrWOyIYOG1iugwxHbXf3tp1hxxSsOc+Sb3nfhIgToBRcd+lU/B/K9UPHJidVSInriqtyv1rPE/bDd4H9Dn8crFXcD+hz+OVikw/rhHm/ZLzk+bt4OV0/0nF+OPi6rJ83bwcrp/pOL8cfFW5Xuqs8T22dZHJKI5JXlEABzfGP+Qv4R8Fxwr/j8XhPxU/GP+Qv4R8Fxwr/AI/F4T8VHD+6y/n/AEVbgC8oIaHGvoE/ihvtDjX0CfxQizfrlLh/ZCv4H9Nt+CfjC/UHA/ptvwT8YX6Pi/rScv8AbI5jiP0/N+J07mOI/T834nHM9sJOH75/06DQ/QsH4K/BnYND9Cwfgr8Gdar7YU7eZSA6ePGT5u3g5XT/AEnF+OPi6rJ83bwcrp/pOL8cfFR5XuqvcT22dZHInkRyF5RcjO+LLt21t8HWUmLUi0cpjdznE8Pkddk6uq3pR+a34RqIzaOKz62P0Z8OxQ409N7Ulf5MdeOt4b2xskX1BGxskBG0DFnz49Pj6eW21d9uTHp9dg1N5pitMzEb8pc9VYnW3XTaY3rs2Xm/qW8Hp5v6lvB7Ph5HlymH56n4o+LrY7HJYfnqfij4ut7FLh/K7zfNSeTkp/p5p7Ojb+XWuY4jj8lrsteybbx+fW95cdol5w57zDp4neIka3Ds3ltHjtvvMRtPjDZW6zuIlTtHTMxKRCXTxDn+N/Tv8I/l0Euc4vkrk1tujO/Rjoz4qvL/AFrXDj/kWvB/+Pp4z8W80eD/APH08Z+LeTYvZCHL+yUgJEYhKAGvrfmo8Ww19b81Hi6p7oRZ/wBcvGh53/JttTQc7/k23uT3OON+qEgOFgEJAABravH0sfSjnVoraetXajF5K/V6s8k2O3wzuXi79cMSYnad4nrQJlDw3MWriY2ydU97YraLRvWYmPYqyJmOuJ2RTjifC5j5lq9rRtbCsjLkjleXrzjLH1/2c+lKeObT5hYjX0+o8pPRt1W+LYRzEx5WqXreN1SA8dgAAAAAAAAACEoAYNd9Cz/gt8Gdg130LP8Agt8HNvbL2vmHP8O+nYfxOnchW1qWi1JmJjlMM3nup+/v+pnYM8Y4mJhp58E5bRMS6kct57qfv7/qPPdT9/f9Sf8AMr9IPwrfbqRy3nup+/v+o891P39/1H5lfo/Ct9upHLee6n7+/wCo891P39/1H5lfo/Ct9upHN6bV6i2qxVtmvMTeImN+fW6RPiyxkjcK+XFOKdSOe4tpJwaiclY/p3nePZPc6FjzYaZ8c48kb1l5mx+pXT3Dl9O21NwriEYdsOadqfVt3LyJiY3id4c7rOG5dNM2rE3x/ajs8WHBrM+n+byTEd09cKtM9sX8bwtZMFcv88cupFBXjWoiOuuOfyl4ycW1V42i1afhj/aaeVjQxxMi71WrxaXH0sluvsrHOXOWnJrdXvtvfJPLuRSmbVZdqxbJeecyveH8Prpa9O+1ss857vYh3bkW8ahNqnGrPfdpbWDFGHDTHXlWNmQF+I12Z8ztT/8AUHPB/l/D3wD5nL+L+Hj/AKg54P8AL+HvgHzOX8X8KUf9len/AKv/AN9rYBeUQAHPcb+nf4R/Ky4P/wAfTxn4q3jf07/CP5WXB/8Aj6eM/FRxfvsvZf8Ar1byo4txDbfT4Z6/r2js9i3cnqPpOX8c/FJyrzWuo+UfFxxe+5+G1w3QzqsnTyRtirPv9joa1itYrEbRHKHLV1WelYrTLetY5REp891P39/1K+LPTHGtd1jNgvktvfZ1I5bz3U/f3/Uee6n7+/6k35lfpF+Fb7dSOW891P39/wBR57qfv7/qPzK/R+Fb7dSx6jH5XBkx/arMNHgubJlxZJyXtaYnq3lZLNbRkrv7Vb1nHbX05PFe2DPW+21qW32dPp89NRii+OYmJ/ZV8V4dabznwV3367Vjn4qzFmy4L747zSfYoVvPHtMTHZftSvJrFqz3dYOfpxjVV9boW8YL8Y1Vo2r0K+ELH5WNX/EybXmXLTDSb5LRWsdsqPiHE7ajfHi3rj7Z7bNXfUazJ9fLf4f6Wui4TGLbJqNrW7K9kIpyZM3asahLGPHg/ledypqevXxddHJyX/e/y/l1scnvDjXUc2faOd4xjmmutbsvETHwdE1dfo66vB0eV69dZT58c3pqFfj5Ix33PhrcH1db4YwWna9eW/bCzcnkxZNPk6N6zS0NnFxTVY426cXj+6N1fHyemOm8eFjLxeqeqk+XRihnjWo26qY9/Cf9tXPrdTqfRvkmYn6sdSS3LpHjujrxLz57LXXcVpiiaYJi+Tv7I/2o7Wte02tMzaZ65lv6PhOXNtbNvjp+8o4vipgy48eOsVrFOX5q+WMl69du0LOGceO3RXvKw4H9Dn8crFXcD+hz+OVivYf1woZv2S85Pm7eDldP9Jxfjj4uqv8AN28HK6f6Ti/HHxV+V7qrPE9tnWRySiOSV1RAAc3xj/kL+EfBccK/4/F4T8VPxj/kL+EfBccL/wCPxeE/FRw/usvZ/wBFW4AvKKGhxr6BP4ob7Q419An8UIs365S4f2Qr+B/Tbfgn4wv1BwP6bb8E/GF+j4v60nL/AGyOY4j9PzfidO5jiP0/N+Jxy/bDvh++f9Og0P0LB+CvwZ2DQ/QsH4K/BnWq+2FS3mUgOnjxk+bt4OV0/wBJxfjj4uqv83bwcrp/pOL8cfFS5XuqvcT22dZHII5C6oq7i+knPgjJSN74+zvhT6PVW0meMleuOVo74dSqOIcK6Vpy6aOueuaf6U8+K2/Up5XOPmr0+nfwstPqMeop08dt4+DK5Ot8umyb1m2O8c+xt04xqqx6XQv7Zj/RTlx4t5e34dvNJ3DoXm1q0rNrTERHOZUVuM6meUUr+TTzajPqLR5S9r90f+HtuXWPb3eV4d593ZtcU10aq8Ux/N1nn3z3t/gumnFgnLaPSycvBq8P4Va9oy6mu1eyk858V3EbRtDzDjta3qXM+Sta+nRLzf1LeD0839S3gtz4VI8uUw/PU/FHxdbDksPz2P8AFHxdbHJS4fyu83zUVHG9NNq11FY9Xqt4di3RasXpNbRvExtMLWSkXrNZVcd5x2i0Of4XrY02SaZJ/p2/ae90ETFo3id4nlLntfw6+mtN8cTbF3x9XxYdPrdRpurHeej9meuFPHmnD/C8LuTDXN/OkuoFD8tamI9THv37T/trZ9fqNRG177V7q9SaeXSI7IY4mSZ7rHiXE4rE4dPbe3K1o7FK3tDw3JqJi2SJpi755z4I4tjri1VaUiIrFI2j3qmWL3jrt4W8U46W9Ovla8H/AOPp4z8W80eD/wDH08Z+LeaOL2Qzcv7JShKEiNr6nNbF0ejt197B55k7q+5s58HltuvbZi8yj7c+5JWa67qWWuebz0eGPzvJ3V9zzkz3yV2tt+TN5lH2/wBjzKPt/s73SEM4+RaNSwYstsW/R26+9787yd1fcyeZR9v9jzKPt/sTNJK4+RWNQx+d5f7fced5P7fcyeZf3/seZf3/ALPN0ddPJbcdcBHVAhaEJAHqHm9IvWa2jeHoHkxuNSrs2C2Kd+de9iW0xu18mkrad6+jKauT7Z+XiT5o0RmvpslezfwYprMc4mPGEkTEqdsdq+YQA6cPWOdsldu9adjR02GbXi0x6MN6FfJO5anDrNazMiQRrgAAAAAAAAAAACETEWiYmN4nnD0gGLzbB9zT9MHm2D7mn6YZRz0x9PeqWLzbB9zT9MHm2D7mn6YZQ6Y+jqli82wfc0/TB5tg+5p+mGUOmPo6pYvNsH3NP0webYPuafphlDpj6OqWKNPhiYmMVImOU9GGUHuojw83MgD0Gtl0GmzTvfFXfvjqbI5msT5h7Fpr3hXzwfSzy6cfm904VpKzv5ObeMy3Rz6VI+HfrZJ+XjHjpjr0aVisd0Rs9g7iNI0oSPRjvipk26dK225bxummOmOPQrFd+6NnoeajyblID0AQDHfDjvO98dbT3zG71SlaV2pWKx3Q9DzUG5GKdPhmd5xUmZ/thlCYifJEzHhi82wfc0/TB5tg+5p+mGUedMfT3qli82wfc0/TB5tg+5p+mGUOmPo6pYvNsH3NP0webYPuafphlDpj6OqXmmOmOPQrFfCNnoHrwa+bRafPO+TFEz3x1S2AmsT5exMx3hXzwfSzP19u7d7pwrSUnfye8+2Zbo49KkfDv1sk/Lxjx0x16NKxWO6I2ewdxCNi82w77+Sp+mGUDUR4NzKUJHoxZcOPNXo5KRaPbDUvwjS25VtXws3xxalbeYd1yWr4loV4PpY51tbxs2cOkwYPmsVaz37dfvZgjHWviC2S9vMjxfDjyTvelbT7Y3ex1rbjbzSlccbUrFY7ojZ6B6HNijT4YneMVImP7YZR5qJNzAkHoISgGO2DFe3SvjrM98xu91rFaxWsRER2RCR5qDciQeiHm9K3ja9YmO6Y3egGOmHHjnelK1nviNmQHkRo2MVsGG0zNsdJme2awyhqJ8m9IrEViIiNojlCRL0AQBzYo0+GJ3jFSJj+2GUeaiTcwJB6IEgMWXT4s0bZcdbeMNS3CNLblW1fCzfHFsdbeYd1yWr4loV4PpY5xa3jZs4dLgwfNYq1nv26/ezBGOlfEFsl7eZAS7cCEgMMabDE7xip+mGUHkREeDcykB6I5tTNw7S5Z3tiiJ769TbHNqxbzD2tpr3iVf8AI2m339Pbu3ZsPD9NhnemKN++ettDmMVI8Q7nLee0yMd8OO873pW098xuyDvW0e9PNKVpXasRWO6I2egeiRCQQJAQJAQJAAAQkAAAQAAABLxfkD2HF/DSy9rHj9eAWI8Me3vWdOSQVpbVfCQB6AAAAAAAAAAAAAAAAAAAAAAgAEgAAAhIAAAAAAAAAAAgAEgAAAAAAAAAAAAAIABIAAAIABIAAAAAAAAAAAAAAAAAAAgAEgAAAAAAAAAAAhIAAAAAAAAAIAAAEgAIAEgAAAAAAAAAAAAA/9k="/>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4" descr="data:image/jpeg;base64,/9j/4AAQSkZJRgABAQAAAQABAAD/2wBDABALDA4MChAODQ4SERATGCgaGBYWGDEjJR0oOjM9PDkzODdASFxOQERXRTc4UG1RV19iZ2hnPk1xeXBkeFxlZ2P/2wBDARESEhgVGC8aGi9jQjhCY2NjY2NjY2NjY2NjY2NjY2NjY2NjY2NjY2NjY2NjY2NjY2NjY2NjY2NjY2NjY2NjY2P/wAARCAQBBGQDASIAAhEBAxEB/8QAGwABAAIDAQEAAAAAAAAAAAAAAAEFAwQGAgf/xABAEAEAAgECAgUHCwQBBQEBAQEAAQIDBBEFMRIhQVFxExQiMmGRsRUzNEJSU3KBkqHBI2KC0TUGQ+Hw8SSiJVT/xAAaAQEAAwEBAQAAAAAAAAAAAAAAAwQFAgEG/8QAKhEBAAICAQMEAgICAwEAAAAAAAECAxEEEiExEzJBURQzImFCcSM0UvD/2gAMAwEAAhEDEQA/APoAAAAAAAAAAAAAAAAAAAAAAAAAACAAB4yZK443tOw8mYiNy9vNr1rG9piPFqZNXa3VT0Y72vMzad5mZlJGOflTycysdq927fV0j1YmzDbV5J5RENcSxjrCpblZLfOmS2fLbneXibWnnM+9A61CGb2nzIA9ckTsnp2jlafegeaexMx4ZIz5K8ry9xq8sc9pYB50w7jLePEtuut+1T3SyV1eOee8eMNAczjqlry8kee60rkpb1bRP5vW6pe65slfVtLicX0nrzY/yhZjRrrLx60RLLXWVn1qzDmaWhYrycdvlsjFGoxT9b3skXrblMS51KaL1nxL0IHjpIhIAhIAgBIAAAAAAAAAAAAAAAAAAAAAAAAAAAAAAAAAAAAAAAAAAAAAAAAAAAAAAAAAAAAAAAAAAAAAAAAAAAAAAAAAAAAAAAAAAAAAAAAAAAAAAAAAAACAAETMRG8tLUaib+jTqr397qtZsiy5a443LLn1UV9HH1z3tO1ptO9p3lAsVrFWTlzWyT3AHSIGXHpsl+zaPa2KaOsetMy4m8Qnpx8l/hpERusq4MdeVIe4iI5Q49X+liOFPzKs6Fvs29x0L/Zt7lpt7B56suvwo+1V0LfZn3IW2yJiJ7Ie+q8nhfUqoWc4cc86R7mO2lxzyiY/N7GWHE8K/wAS0Bt20X2b++GO2lyxyiJ8HUXiUNuPkr8MA9WpavrVmHl0gmJjyAPQAB6jJeOV5973Gpyx9bfxhiHOol3GS8eJbNdZeOdYl7jW17azHg0x56dUscrJHysK6nFP1tvFli1bR1TEqoiZid4lxOKPhNXm2+YWwrqajLX628e1nprKz1Xjb2uJxzCzTlY7f02h5ret43rMS9OFiJ34SIB6kAAAAAAAAAAAAAAAAAAAAAAAAAAAAAAAAAAAAAAAAAAAAAAAAAAAAAAAAAAAAAAAAAAAAAAAAAAAAAAAAAAAAAAAAAAAAAAAAAAAAABCUAEztA09Vn3/AKdfze1jco8uSMddy86nP056NZ9GP3a4LMRERqGNe83tuQG1p9NvtbJHV3E2ipjx2yTqrFiwXy+yve3MWCmPlG897LEbchBa8y1cXHpj/wBiQcLCEgAAAACBIAhICNt2O2DHbnSGQNuZrE+Ya1tHSfVmYY7aO8eraJbo7i9oQ242O3wrp02WPq7+DxNLRzrMfktD8nUZZRTwq/EqkWk0rbnWJ/J4nTYp+rH5PfVhFPCt8Srhuzo6TymYeLaO0eraJ8XUZKorcXJHw1Rltp8tfq7+DHMTE9cTHi7iYlBbHavmEAPXKa2tSd6ztLbw6uJ6snVPe0xzNYlLjzWxz2lbb78hoYNROOdrddfg3q2i0RMTvEq9qzVq4s1csbh6EDlMkAAAAAAAAAAAAAAAAAAAAAAAAAAAAAAAAAAAAAAAAAAAAAAAAAAAAAAAAAAAAAAAAAAAAAAAAAAAAAAAAAAAAAAAAAAAAAAAAABCUAAi0xWszPKB5PZi1OXydNo9aeSv8XvLecl5tP5PCzSuoY/Iy+pb+gGxpsPTt0rerH7vZnUbR46Te3TD1ptPvte8eENwFaZmZ22ceOMddQJQl4kAAAAAAAAAAAAEJAQJAQkAQkAQkQAi1a2jaYiUg80176SlvV9GWtkwXx843jvhYjuLzCvk41L+O0qkbefTb+lj59zUT1tFmZlxWxzqRn02bydujafRn9mAJjcaeY7zS3VC25jX0mXpU6E84bCtManTapeL1i0CQeOwAAAAAAAAAAAAAAAAAAAAAAAAAAAAAAAAAAAAAAAAAAAAAAAAAAAAAAAAAAAAAAAAAAAAAAAAAAAAAAAAAAAAAAAAAAAAAAABCUANXWZNojHHbzbNrRWszPKFZe03vNp7UmOu52qcvJ006Y+XkBYZT1ipOS8Vj81nSsUrFY5QwaTF0KdKedmwrXtuWtxsXRXc+ZAS4WgAAAAAAAAAAAAAAAAAAAAAAAECQECUANPV4f8AuVjxbiJiJjaeUvazqUeXHGSupVQ95aeTyTX3PC1E7YkxNZ1L3iv5PJFvesoneN4VTf0l+lhiO2vUiyR8r3Dyd5pLOkELRAAAAAAAAAAAAAAAAAAAAAAAAAAAAAAAAAAAAAAAAAAAAAAAAAAAAAAAAAAAAAAAAAAAAAAAAAAAAAAAAAAAAAAAAAAAAAAAAEADW1l+jjisc7NJl1N+nmnujqYlmkahjci/XkkZMGPymWI7Ocsbe0dOjj6U87F51Dzj4+u8Q2ASrNoAAAAAAAAAAAAAAAAAAAAAAAAAAAAAAQkBp62nVF/ylqLPNTp4rV9isT453GmVzKavv7Gxo77ZJr9prvVLdC8W7pd2jcIMV+i8StEojklVbgAAAAAAAAAAAAAAAAAAAAAAAAAAAAAAAAAAAAAAAAAAAAAAAAAAAAAAAAAAAAAAAAAAAAAAAAAAAAAAAAAAAAAAAAAAAAAAhKAHnJboY7W7oemtrbbY4r3y9rG50jy26aTLS5gLbDTWOlaIjtlaVjo1iI5Q0dHXpZd+5voMk99NPh01WbfYlCUS6AAAAAAAAAAAAAAAAAAAAAAAAAAAAAAAAhWZ69DLaPas2nra7Wrbv6kmOdSqcuu8e/pqgLDKWOmt0sNe+Oplamht1Wr+bbVbRqW3ht1Y4lIDlKAAAAAAAAAAAAAAAAAAAAAAAAAAAAAAAAAAAACAEiN4ntASAAAAAAAAAAAAAAAAAAAAAAAAAAAAAAAAAAAAAAAAAAAAAAAAAAAAACGjrLb5YjuhvKzNbpZbT7UmOO6nzLapr7eAFhlt3RV2xzbvlsseCvRxVj2Mipady3MVemkQkQl4kAAAAAAAAAAAAAAAAAAAAAAAAAAAAAAAAQwauvSwzPd1s7zevSpaO+HsTqduMleqswqwnqFthM2kttnj29SwVVJ6N4nulaxyQZY77afCtuswJQlEugAAAAAAAAAAAAAAAAAAAAAAAAAAAAAAhIAIBKEoBFrRWs2mdojm5zW8Qy6nJMVtNcXZWO3xXmv38xzfgn4OXUeXeY1WF7h46zu0pre1LdKlprPfE7L3hWvtqInFlnfJEbxPfChbfCrdHiGLr6p3ifcrYMk1vH0tcjHFqTPzDpR4nJSvO9Y/N4nV6eOebHH+UNbqj7ZGpZhrzrtLH/fx/qg8+0v39P1POuv296LfTYGv59pfv8f6oeo1ennlnxz/AJQddfs6bfTMl4rkpb1bxPhL09250kQl6AAAgBIAAAAAAAAAAAAAAAAAAAAAAAAAAAAAAAAAAAAAAAPN56NZnuhVc1jqZ2wW9yuTYo7M3m27xAmsdK0R3yhl00b56pZ7Qp443aIWMcgSqN4AAAAAAAAAAAAAAAAAAAAAAAAAAAAAAAAAAQlAKzPXo5rR7Xhsayu2WJ74a61Wdww81em8wLLBbpYaz7Fa3tFbfFMd0uMkdljh21eYbCUJQNQAAAAAAAAAAAAAAAAAAAAAAAAAAAAQlAA8ZMuPFXfJetY9stDNxnDTqxVtkn3Q4tkrXzLuuO9/bCyRMxEbzMQ5/NxfU36qTXHHsjdp5M2TLP8AUyWt4yrW5dY8Rtarw7z7p06TJxDS4vWzV8I6/g1cnGsFfUpe/wC0KIQW5d58dk9eHSPPdZZ+MXy0tSuKtYtG07zurQV75LX9yzTHWntgAcOwAAAAAB7rmy09XJevhaXgexMx4eTWJ8tvHxPV4/8AuzaO60RLbxcbvHVlxRPtrOypElc2SviUVsGO3mHSYOJabPtEX6Fu63U3HHtrS6/PppiK26VPs25f+FrHy/i8KuTh/NJdMNXR63Fq6+jO1o51nnDaXa2i0bhQtWazqRKEungAAAAAAAAAAAAAAAAAAAAAAAAAAAAAAAAAAAAADW1s7YojvlotvXT6kNRYx+1kcud5BsaKN8sz3Q123oY6rT+T2/tc8aN5YbaQVmyAAAAAAAAAAAAAAAAAAAAAAAAAAAAAAAAAAISA1NdHo1n8mmsNXG+CfYr1jH7WTy41k2NrQz12j82qz6Ods8e2Ht/aj486yQsAFZtAAAAAAAAAAAAAAAAAAAAAAAACEoAEXtWlZtaYiI5zKm1vF7Wmaabqj7c/wjyZa443KTHitknVVnqNZh00f1L9f2Y5yqNTxjLfeMMeTr3z1yrrWm0zNpmZnnMoZ+TlXt2jtDRx8Wle9u8vV8l8lule02nvmd3kFWZ35W4iI8AERvO0dcgDYxaDVZfVw22756vi28fBM1vnMlK+HWlrhvbxCK2bHXzKsF7TguGPXyXt+zYpwzSU/wCzE+MzKWOJefKGeZjjw5p6rS9vVrNvCHVU0+GnqYqV8KwybR3JY4f3KKed9Q5Wul1FuWDJ+mXuOH6u3LBb4OnHX4dftx+bf6c1HDNZP/Zn9Uf7PkvWfcf/ANR/t0o6/Dp9vPzcn1Dmp4ZrI/7E/qj/AG8zoNVXngt+XW6cefh0+z82/wBQ5O2nzV9bDkj/ABljmNubsHi2Kl42vSto9sOJ4cfEu45s/MOSHSZOGaTJ/wBqKz316mjn4JaOvBk39lv9obcW8eO6enLx289lSPeXDkw36OWs1n2vCvMTHaVmJie8PWLJfFki+O21o5TDptFqq6rBW8dVuVo7pcu3uE6nyGqitp9DJ1T49ixxsvRbU+JVuTi669UeYdGIS1WSAAAAAAAAAAAAAAAAAAAAAAAAAAAAAAAAAAAAAA0dbP8AUiO6Gsz6v5+fBgWae1i553kkb2ijbFM98tFYaSNsFXOTwl4cbyM4CBqgAAAAAAAAAAAAAAAAAAAAAAAAAAAAAAAAAAAMeaN8Vo9isW09cSqpjaZhNiZ3NjvEoZME9HNSfaxprO1onulLPhSpOrRK1SiOQqN5IAAAAAAAAAAAAAAAAAAAAACEgIecl646Te87ViN5l6UXGdXN8vkKT6NfW9sosuSMddpcWOcltMGv199VfaN4xRyr3+LTBkWtN53LZpSKRqAG/o+FZs+1sn9Ont5z+T2lLXnVYeXyVpG7S0Ijfqjm3MHDNTm2madCvfb/AEvNNosGmj+nSOl9qeuWwu04kebSo5OZM9qQrMPBsNOvLa2Se7lDexafDhjbHjrXwhlFquOlfEKdsl7+6QSJHAhIAACEgCBIAhIAACBKAYNVp6anDNLxHsnblLmL0nHe1LdU1naXXKHjeDoamMsR1ZI6/GFLl4916oXeHk1bon5VpHVO8cwZzTdTos/nGlx5O2Y6/FnU/Ac3zmGZ/uj+Vw2cN+ukSxM1Oi8wkBKiAAAAAAAAAAAAAAAAAAAAAAAAAAAAAAAAAAEJQCu1Pz92J7zTvmv4vC1XxDCyd7yLLT/M08Fas8UbYqx7IR5fC3wo/lMsgCFpAAAAAAAAAAAAAAAAAAAAAAAAAAAAAAAAAAAAIVeWNsto9q0V2pjbPZLi8qXNj+ESxAJ2YtMc9KlZ9j0x6ef6FPBkU58t6k7rEpAHQAAAAAAAAAAAAAAAAAAAAhIDFnyRiw3yTyrEy5S1pvabWneZneV9xvL0NJGOOeSdvyjrUDN5dt2irT4dNVmwc5G7wnD5XW1mY3ikdJVpXqtELV7dFZssOHcNrhiMuaN8nZH2VmDZpSKRqGLe9rzuQEu3AhIAAAAAAAAAAAAAAAhICGlxbD5XRWmI66elH8/s3UWrFqzE8phzevVWYdUt02iXID3mxzizXxz9WZh4YkxqdN2J3G2zw7L5HW47dkztP5uncfy5Or0uTy2mx5PtViZX+HbtNWfza94szALygAAAAAAAAAAAAAAAAAAAAAAAAAAAAAAAAAAInklE8gVeT5y3jLym/r28ULceGBb3SLWvVWFVHWto5Qiy/C/wflICFoAAAAAAAAAAAAAAAAAAAAAAAAAAAAAAAAAAAAIaGs6s/wCTfaOtj+rE98JMfuVeXH/G1wFhkrDS9enqzNfRzvh/NsKtvMtvDO8cJAcpQAAAAAAAAAAAAAAAAAAABAAoON5enq6445Ur+8/+wrmXV5PK6rLk77Tt4djExctuq8y3MNemkQLzgWLo4L5JjrvO0eEKN1OixeR0mKnbFevxT8Su77+lfmW1TX2ziRpssAAAAAAAAAAAAAAAAAAAAQkBz3GcXk9b0ojqvET+fJXrzjuLpYKZIj1bbflKjZHIr05JbHGt1Y4F9wTL09JNJ50t+09ahWXA8nR1VsfZevwe8a3Tkj+zlV6sc/0vkoS1mOAAAAAAAACAEiEgAAAAAAAAAAAAAAAAAAAAAAInlKUTykFVPOUAuPn58pr60eK1jlCrp69fFaRyQZfho8LxKQES+AAAAAAAAAAAAAAAAAAAAAAAAAAAAAAAAAAAAhp66PSp+bcamu+pPi7p7lflfqlqALLHbuh+bt4tlq6H1beLaVb+6Wzx/wBcJAcpwAAAAAAAAAAAAAAAAAAAEMOryeS0uW/bFZ2ZlfxrJ0NFNft2iP5/hxkt00mXeOvVeIc+AxG6y6TH5XVYqd9o9zq3P8Fp0tb0tvUrMugaXErqm2XzLbvr6SISuKYAAISAISAISAAAIASAAAACASIAAmYjtYr6jDT18tK+NoeTMQ91MvGvx+V0WWu289HePGOty7pb8R0lYnfNWfDrc5foxe3Qneu87T7Gfy+mZiYlo8PqiJiYeWfQ5PJazFf+7b39TAcutTrPTMSu2r1RMOwHPzxjVTHV0I8IYrcS1dv+9MeEQ0p5dGXHDyS6VE2iOcxDlbarUW9bNkn/ACljmZtO8zMz7XE8yPiEkcKfmXU21Wnp62akf5QxW4npK880T4RMuaEc8y3xDuOFX5lf24zpq8ovbwhitxykerhtPjOylHE8rJKSOJjhaX43ln1MVY8Z3YrcY1U8ppXwhoDic+SflJHHxx8Nq3EdXbnnt+URDDbU57etmyT/AJSxjib2nzLuMdI8Q3dJxPNgvEZLTkx9sT1y6GlovSLVneJjeJci6XhfSnh+Lpc9p+K5xMlpmayo8vFWsRaG2lCV9QAAAAAAAAAAAAAAAAAAAAQi3qylFvVkeT4VQC4wJesfzlfGFpCrx/O08YWiDL5aXC9spARLwAAAAAAAAAAAAAAAAAAAAAAAAAAAAAAAAAAhKAGrrvUr4tpra71K+LqnuhByP1y0gFpitvQ/XjwbbU0PO/5NtWv7mzxv1QkBwsAAAAAAAAAAAAAAAAAAAAIU/Hr9eGnjMrhz/Gr9LXbfZrEK3KnWOVnixvJCvAZTXXPAKehlv3zEf++9btHg1OjoKz9qZlvNjBGscMXPPVkmRKEpkIgAA3h4tlpT1r1jxl5uDT2Ne2u0teeen5TuxW4tpK8skz4VlzOSkeZdxjvPiG6Ky3G8EerjyT7mK3HPs4PfZHPIxx8pI4+SfhcChtxrUT6tKR+UyxW4rq7cskV8Kw4nl44dxxMkujN473LW1upvzz3/ACnZitkvf1r2t4zu4nmR8QkjhW+ZdVbPip62SlfGWK3ENLXnnp+U7uYEc8yfiEkcKPmXQ24vpK8rWt4VlitxvD9XFefHaFGOJ5eSXccPHC3txy31cER42/8ADDbjOpnlXHX8pVwjnkZJ+UkcbFHw3LcU1dv+7t4RDDbWai/rZ8n5WmGEcTkvPmUkYqR4hNr2t61pnxlAOdy71EADwAAAAAe64sl/Vx2t4Ru9iJl5MxDwNiuh1V+WC/5xsy14Tq7c8cV8bQ7jFefhxOWkeZaQsq8Fzz616R4byzV4H9rP7qu44+SfhxPJxR8qcXteC4I9a97fnEM1eFaSv/bmfG0u44l5RzzMbnB1FdDpq8sFPzqzVx0pG1a1jwhJHDn5lHPNj4hzmk4fm1N49GaY+20x8HR46RjpWlY2rWNoh6FrFhjHHZUy5rZZ7iQTIQAAAAAAAAAAAAAAAAAAAEPN/Unwenm/qT4Dy3hVgLjAesXztfGForMPztfFZoMvlpcL2ykBEvAAAAAAAAAAAAAAAAAAAAAAAAAAAAAAAAAAAAIa2u+br4tlra75uvi6p5Q5/wBctIBaYra0PrX/ACbjT0Pr28G4rZPc1+L+qEgOFkAAAAAAAAAAAAAAAAAAABDmOI26evzT/dt7up088nJZrdPNe32rTP7qXMn+MQvcKP5TLwAzmkvdLxDS4NJipOT0orG8RWU241p45VyW/JQizHKvEahV/EpM7lc245H1cEz42Yb8bzz6mOkeO8qwczyMk/LqONij4b1uLau3K9a+FYYba/VW557/AJdTXHE5bz8pIxUjxD3bNlv62S8+Npl4BxuZ8u4rEeAB49AAAAATWs29WJnwg1JuEDNXSai/q4Mn6ZZa8M1lv+zMeMw7jHefEOJyUjzLUFhXg2pnnNK/nLNXgdvrZ4jwq7jj5J+Ec8jFHyqRd14Hij1st58NoZq8I0kc62t42SRxMkuJ5mOHPDp68O0leWCv59bLXT4aepipHhWHccO3zKOebX4hytaXt6tbT4Ruy10epv6uDJ+cbOp29g7jhx8yjnm2+Ic3XhWrtzxdHxtBn4ZnwYLZbzTavZE9bpGHWU8ppctO2azs6ni0iJ05jl3m0bcqAzWo2uG4sWbV1x5q9KLRO0b7da9roNLXlgp+cbuf0V/J6zDb+6P9OpaPFis17wzeZNovGp7PFMOOnq0rHhD3tALmohR2Al6AAAAAAIEgAAAAAAAAAAAAAAAAAAAAAAIeb+pPg9It6s+BDyfCqAXGBL3h+dr4rNV4/nKeMLRBl8tLhe2UgIl4AAAAAAAAAAAAAAAAAAAAAAAAAAAAAAAAAAABDW13zdfFstbXfN18XVPchz/rlpALTFbWi9e3g3GnofWu3FbJ7mvxf1QkBwsgAAAAAAAAAAAAAAAAAAAPGS3Rx2t3RMuRdTrbdHR5p/sn4OWZ/MnvENHhR2mQHrFjvmyRjxxvaeUKURvtC9MxEbl5G9XhGrtzrWvjZmrwTNPrZaR4RMpYwZJ+EU8jHHyqxdV4HWPWzzPhXZlrwbTRzm9vGXccXJKOeXjhQDpK8L0lf+1v4zMs1dJp6erhxx/jDuOHb5lxPNr8Q5aImZ2iN5ZK6bPb1cOSf8ZdVFaxHVER4JSRw4+ZRzzZ+IczXhurtywz+cxDNXg+qnn0K+NnQDuOJSPKOeZknwpK8DyT62aseEbsteB4/rZrT4RELYSRxscfDieTln5V9eD6WvPp28ZZa8N0leWGJ8ZmW2O4xUj4RzlvPyw002Cnq4aR4VhliIjlEJHcREOJmZ8gkevAABCQAAAABE8pSgHJZqdDNen2bTH7vDa4nToa/LHZM7/s1WHeNWmG7jndYkiZiYmOcOux2i+Oto7Y3ci6fh1unocM/wBu3u6lvhz3mFPmx2iW0hI0WcAAAAAAAAAAAAAAAAAAAAAAAAAAAAAAAAInlKUAqZjaZgeskbZLR7XlbjwwLRqZhNZ2tE+1axyVK0pO9InvhFlX+FPmHpIIWgAAAAAAAAAAAAAAAAAAAAAAAAAAAAAAAAAAISgBq66eqkNppa2fTrHdDukfyV+TOsUtYBZY7b0MevLba2ijbHM98tlVv7mzx41jhIhLlOAAAAAAAAAAAAAAAAAAAA1OJztoM3hs5l0fGJ24dk9sx8Yc4zeZ74anC9k/7G7wiN+IY57omf2aSw4LG+u8Kz/CDD3yQnzzrHZ0CUJbLEAAAAAAAAAAQkAAAAAAAAAAAAAAAc/xym2srb7VY+KuXHH6/M28Y+CnZHIjWSWzxp3igdBwW/S0O32bTH8/y59dcAtvjzV7piff/wDHXFnWRxy43jWyUJarJAAAAAAAAAAAAAAAAAAAAAAAAAAAAAAAAEJQCu1MbZ7e1ibOtrtkie+GstVncQxM8ayTAsdNO+CvuVzd0Nt6Wr3S4yR2TcO2r6+20ISgaoAAAAAAAAAAAAAAAAAAAAAAAAAAAAAAAAAAACFfq53zz7OpYSq8lulktbvlLijupc22qRDyAnZiw0sbYIZnnHXo46x3Q9Kk95btI6axAkHjsAAAAAAAAAAAAAAAAAAABX8an/8ABP4oc8v+OfQo/FCgZfL/AGNXh/rFlwKP/wBd5/s/mFatOAx/+jJPdVHx/wBkJOR+qV6A2GMAAAAAAAAAAAAAAAAAAAAAAAAAgFZx2u+lpPddROj4xG/D7z3TE/u5xl8uNZGrw5/4xa8Bttmy176xP/vvVSw4JO2u8aTHwR4J1khJyI3il0IDYYwAAAAAAAAAAAAAAAAAAAAAAAAAAAAAAAAADW1td8UT3S0Vnlr08dq+xWJ8c9tMvmV1eJGfR26ObbsmGBNbdG0W7pd2jcaVsVum8StRFZ3iJjtSqt1IAAAAAAAAAAAAAAAAAAAAAAAAAAAAAAAAACEoBjz26GG0+xWtvW39WkeMtRPjjUMrl33fX0PeKvSy1j2vDZ0Vd8k27od2nUIMNeq8Q3QSqtwAAAAAAAAAAAAAAAAAAAABAK3js7aOvtvHwlQr3j30Sn44+EqJl8v9jV4f6xa8B+fy/hhVLXgPzuXwhxx/2Qk5P6pXgDXYwAAAAAAAAAAAAAAAAAAAAAAAAADU4nG+gy+DmXUcQ+g5vwy5dm8z3Q0+F7ZG7weduIU9sT8Gk2+E/wDI4vz+Eq+L3ws5v12/06YBtMMAAAAAAAAAAAAAAAAAAAAAAAAAAAAAAAAQkBCt1FOhmtHZPWsmrrab1i8dnN3jnUqvKp1Y9/TTAWWS3tHfpY+jPOrYV2nyeTyxPZPVKxVrxqWvxsnXT+4SIS4WQAAAAAAAAAAAAAAAAAAAAAAAAAAAAABCUAAwarJ0Me0c56nsRudOb2itZtLTzX8pltbs7HgFqI0wrWm0zMjf0lOjiie23W0sdenkivfK0iNo2RZZ+F3hU7zZICFpAAAAAAAAAAAAAAAAAAAAAAKzjkb6Os914/lQuh4zXfQWnumJc8y+X+xq8P8AWLTgM/18v4YVax4HbbWWjvpPxhHx/wBkJOR+qXQANhjAAAAAAAAAAAAAAAAAAAAAAAACEgNXiM7aDN+GXMOk4tO3D8nt2j93Ns3me+Gnwo/hMjc4TG/EcXs3+EtNv8GjfXx7Kyr4ffCxmn/js6IBtMQAAAAAAAAAAAAAAAAAAAAAAAAAAAAAAAAABDzesXrMT2vQPJjfZVWrNbTWecIbWsx7TF48Jaq1WdwxM1PTvMDf0uXp49p9aOpoPeHJOPJFuzteXruHfHy+nf8ApZiKzExExylKs2UgAAAAAAAAAAAAAAAAAAAAAAAAAAAAAISgCeSu1GTymSZjlHVDY1eXo16Ec5aSbHX5Z3Ly7/hACaVm9orHOUqhEbnUNrRY+d58IbbzSsUpFY7HpVtO5228VOikVEg8SgAAAAAAAAAAAAAAAAAAAAANTidelw/NHs393W5l1uanlMN6farMOS5M7mR3iWlwp7TA3OFX6HEMfdO8fs03vDfyeal/s2iVWk9NolbyR1UmHWpRHXEDbYSQAAAAAAAAAAAAAAAAAAAAAAABACt45fo6StftWhQrXj2TfLix90TM/mqmTyZ3klr8WuscC04FTfU5L91dvfP/AIVa74DTbFlv32iPd/8AXnGjeSHvKnWKVsA12OAAAAAAAAAAAAAAAAAAAAAAAAAAAAAAAAAAISgHm9YvWazylW5KTjvNZ7Fo19Xi6delWOuElLalU5WLrruPMNEBYZTa0mbafJ2/JuKlv6bN5SvRt60IMlfmGjxc+46LM6UCJfSAAAAAAAAAAAAAAAAAAAAAAAACASgAHjLkjHSbS9WmKxMzyV+fLOW/9scnVa9UoM+aMdf7Y72m9ptPOUAs+GNM7ncjc0eLb+pPbya+HHOW+3Z2rGIiI2hFkt8L3ExbnrlIkQtIAAAAAAAAAAAAAAAAAAAAAAABDltdj8lrMtP7t/f1upUfHcXRz0yxytG0+MKnLrum/pb4dtZNfarAZjVdPw7L5bRYrc522nxjqbKm4Fm68mGZ/uj+Vy2cN+ukSxM1Oi8wJBKiAAAAAAAAAAAAAAAAAAAAAAQDDq83kNLkyd0dXi8mdRuXsRMzqHP8Ry+W1uS0conox+TVOfXIxLW6rTLdpXprEDpeFY/J6DH329L3ucxUnLlpSOdpiHW0rFaxWOURtC5w695spc23aKvQDQZwAAAAAAAAAAAAAAAAAAAAAAAAAAAAAAAAAAACBKAaOqw9C3SiPRn9mutbVi0TExvEq7NinFfbs7JT47b7Sy+Vg6Z6o8Maa2mtomOqYQJFOJmJ3Cyw5Yy137e2GRV47zjtFq81hiy1y13j847le9NNbj54yRqfLIlA4WkgAAAAAAAAAAAAAAAAAAAAAIAAnq5jS1Oo6W9KT1dsva1mZRZcsY67lGpz9OejX1Y5+1rgsxGo0x8l5vbqkTWJtMREdcobulwdCOlb1p/Z5a3TDrDinJbTLhxRipt29rICtM7bNaxWNQJQkdAAAAAAAAAAAAAAAAAAAAAACEgIaXFsPltFaYj0qelH/vg3UTETG09rm9eqsw6pbptEw5AZ9ZgnTaq+PsierwYGJaJrOpbtbRaNwy6XNOn1FMsfVnr8O11VbResWrO8TG8S5BecF1XlMU4LT6VOXgucTJqemVLmY9x1wtEoS0WaAAAAAAAAAAAAAAAAAAAAIEghTcc1G9q4Kzy9K38LXPmrgw2yX5Vjdy2XJbNltkv61p3lU5WTpr0x8rnEx9Vuqfh4AZjUWPBcHlNVOSeWOP3n/wBlftLhen8ho67xta/pS3Wvgp0UiGNyL9eSZSAnQAAAAAAAAAAAAAAAAAAAAAAAAAAAAAAAAAAAAAIAeMuOMlNpewjs8mImNSq8lJx2mtnlZZsUZa7Tz7JV96TS01tHWsUt1MjPgnHO48PL1jyWx23r/wDXkdzG0FZmJ3CzxZYy13j3Pasx5Jx3i1fzhYY8lclItVXvTTWwZ4yRqfL2lA4WUgAAAAAAAAAAAAAAAAAIAAGpqdR9Sk+MvYiZnSPJkjHXco1Oo33pSertlqgs1rFYY+TJOS25AbOm0/S2vePR7I7yZiI28x45yW1CdLg32vePCG4CtM7nbZx44x11AJHiQAAAAAAAAAAAAAAAAAAAAAAAAABAkBV8a03lMMZqx6VOfgonX2rFomJjeJ6phzGu0s6XUTT6s9dZ9jO5ePU9cNHh5dx0S12TBmtgzVyU51n3sYpxOp3C9MRMal1enzV1GGuSk9U/syud4ZrfNcvRvP8ASvPX7Pa6GJ3jeGvhyxkrv5Y2bFOO2vh6BCZCkAAAAAAAAAAAAAAABAAAr+K67zfH5PHP9W0e6O9xe8UjcuqUm9umGjxjWeWy+RpPoUnr9sq0GPkvN7blt48cUr0wNrh2m851VYmPQr12asRvO0c3S8N0vmumiJj07ddkvHx9dv6hFycvRTt5ltpBrMcAAAAAAAAAAAAAAAAAAAAAAAAAAAAAAAAAAAAAAQkBAlADFmwxlr3T2SyhE6c2rFo1KqvWaWmto64Qsc+GMte60cpV9qzW0xPVMLNbdTIz4ZxT/SGTDlnFffs7YYx1Mb7Ia2ms7haxMWiJjlKWrosm9ZpPZ1w2lW0anTbx3i9YskB4kAAAAAAAAAAAAAAEJQACLW6NZmeweTOmDVZuhXo19af2aL1e03vNp5y8rNa6hjZ8s5Lb+AGfTYPKT0rer8XszERuXFKTe2oTp9P09r3j0ez2t6Oo22gV7WmZbGLFGONQAlylAAAAAAAAAAAAAAAAAAAAAAAAAAAAEJAQ1OI6SNVgmI9evXWW2ObVi0al7W01ncOQtWa2mLRtMTtMIXXF9D0onUYo649eO+O9SsjLjnHbUtrFljJXcC24TxDo7afNPo/Umez2KkeY8k47bh7lxxkrqXYCp4XxHp7YM9vS+rae32LZrUyReNwxsmOcdtSJBI4AAAAAAAAAAAAAAQDX1mrppcXTv1zPqx2y8mYrG5exE2nUPOu1lNJi3nrvPq173N5MlsuSb3ne1p3mXrUZ76jLOTJO8z+3sY2TnzTkn+mvgwRjjv5AbOh0ltXn6PKketKKtZtOoTWtFY3Lb4PovKX84yR6NZ9GO+e9ePNKVx0ilI2rEbRD018WOMddMbLknJbcpEJSogAAAAAAAAAAAAAAAAAAAAAAAAAAAAAAAAAAAAAAAAAECUANbV4otTp9sNlj1HzN/B7WdSjy1i1JiVaAtsNm0s7Z6+1YK7TfP0WKvk8tThz/AMaQEa4AAAAAAAAAAAAAAAAhi1U7YLMrDq/mLfk9r5R5fZKvAW2G94cflMkV7O1ZRERERHJo6P578m+r5J7tTh1iKbShIjXEJAAAAAAAAAAAAAAAAAAAAAAAAAAAAAAAECQEKHinD/I2nNij+nPOI+rP+l8i1YtWa2jeJ5wiy44yV1KXFlnHbcOQG/xLh86a05Mcb4pn9PsaDJvSaTqWxS8XjcHaveFcQ8tEYcs/1I5T9r/yok1ma2i1Z2mJ3iXWLLOO24c5sUZK6l141OHauNVp4tPr16rQ22vW0WjcMW1ZrOpSA6eAAAAAAAAAACBFpisTMztEde4MWp1FNNhnJefCO9zWp1GTU5ZyZJ8I7mXX6udXnmd/QjqrDVZXIzdc6jw1uNg6I6p8gPeHDfPljHjjeZ/b2q8RMzqFmZiI3L1ptPfU5ox44655z3Q6XS6emmwxjpHjPfLxotJTSYujXrtPXa3e2Wpgw+nG58snkZ5yTqPAlCVlWAAAAAAAAAAAAAAAAAAAAAAAAAAAAAAAAAAAAAAAAAAAAEJAQ8Zo3xW8HtFuus+BDy3iVUAuMBkwTtmr4rJV452y18YWiDL5aXCn+MpARLwAAAAAAAAAAAAAAACGvrJ/o/m2Gtrvm6+LqnmEOftjlpALTFbGij+rM90N5p6GPSv+TcVsnua/F/VCQHCyAAAAAAAAAAAAAAAAAAAAAAAAAAAAAAAAAAISgHm9K3pNbRE1mNpiXO8R0M6TJvXrxWnqnu9jpGDWY4y6XJW0RPoz70GbFGSv9p8GWcdv6csAyGy3uD5px62td/RvG0uictoerW4fxw6lp8Sd00y+ZERfaQFtTAAAAAAAAAAQ0OM5px6OaxzvPR/Jvqnj0/08Ue2UOedY5lNgjeSIlSgMdtPWPHbLkrSkb2mdoh0mg0dNJi2jrvPrW72hwGlZnLeY9KNoiVy0eLiiK9cszl5Zm3RHgBK6pAAAAAAAAAAAAAAAAAAAAAAAAAAAAAAAAAAAAAAAAAAAAAAAACJ5SlE8gVIm3rShbfPz5eqevXxhadiqr1WjxWsckOX4aPC8SkBEvgAAAAAAAAAAAAAAAIauu9Wvi2mpruVHVPcg5P6pagC0xm3ofrz4NtqaHldtq1/c2ON+qEgOFgAAAAAAAAAAAAAAAAAAAAAAAAAAAAAAAAAAABDzkjfHaO+JeieTyfBDjxNo2tMd0oYU+X0EeGXSztqsM/3x8XVxycjinbLSe60S66OTQ4c9pZvNj+USkBeUQAAAAAAAAAEKfj89eCPH+FwpOPT/AFsUf2yr8mf+OVji/thVAMlsLvgMf0Ms/wB38LVW8CjbSWnvvPwhZNjB+uGLnneSUgJkIAAAAAAAAAAAAAAAAAAAAAAAAAAAAAAAAAAAAAAAAAAAAAACACeQi07VmR5PhVzzlALjAnymvrR4rWOSrp69fGFpCDL8NHheJSAiXwAAAAAAAAAAAAABCQENXXcqtpq671K+LqnuhByP1y0wFpjNvQ8rttp6GfSv+TcVr+5scb9UJAcLAAAAAAAAAAAAAAAAAAAAAAAAAAAAAAAAAAAAAieSUTyByWb56/4p+Lw95vnr/in4vDCt5b9fEJrO1onul18cochWN7RHfLr45QvcL5Z/O81SAvqAAAAAAAAAhKAFFx36VT8H8r1Rcd+k0/B/Ktyv1ys8X9sKwBlNd0HBY/8Awx+KVgr+Czvotu60rBs4f1wxM37JSAlRAAAAAAAAAAAAAAAAAAAAAAAAAAAAAAAAAAAAAAAAAAAAAAAIAY9RO2G0+xkautvtSK97qsblFmt00mWmAtMRk08b56x7Vk0dHXfLM90N5XyT3avDrrHv7EoSjWwAAAAAAAAAAAAAAEAMGsjfDM90s7Hmr0sVo9j2s6lHkjqpMK0BbYbPo52zbd8N9V47dDJW3dK0jrhXyR320+HbdNfQlCUa6AAAAAAAAAAAAAAAAAAAAAAAAAAAAAAAAAAAAhF5itLTPKI3S1OJ5fJaHJO/XaOjH5ubT0xMuq16rRDmpneZkBht5k08dLUY699oj93WdjmeGU8pr8UdkTv7nTNHhx/GZZnNn+UQkBdUgAAAAAAAAAEKXj9f6mGe+Jj4LpV8dpvp6Xj6tvig5Ebxyn406ywowGQ2V5wK2+myV7rrRRcDy9DU3xz9eOrxhetbjW3jhj8mvTkkSgWFdIAAAAAAAAAAAAAAAAAAAAAAAAAAAAAAAAAAAAAAAAAAhICAABjyZqY/Wnr7oNbeTaKxuXuZisbzyVubJ5TJNuzse82otl6o6q93ewp6U13ll8nPGT+NfAD1Ss3tFY7Uk9lSI3Oobmjptjm32mwitYrWKxyhKrM7nbdx06KxVIDx2AAAAAAAAAAAAAAAAgSgFZlr0Mlq+14betx8rx4S1Fms7hiZ6dF5gb2ky9KnQnnDRTW00tE1naYLV6oe4cs47bWo1sWrrPVfqnv7GxExMbxO6vMTHlrUyVvG6ylKEvEgCASISAAAAAAAAAAAAAAAAAAAAAAAAACAShKABiy6jFgrvlyVrHtlW6njURvXT03/ALrcvcjvlpTzKSmK9/bC1vkrjpNr2itY5zLnuJ62NXliKfN15e2e9rZ9Rlz26WW829nZDGz83Jm8dMeGjg43pz1W8gJrWbWitY3mZ2iFVb8LXgWHfJkzTHVEdGP5XTX0WnjTaWmPt23nxbDZw06KRDEzX67zKQEqIAAAAAAAAABDX12Hy+kyUjrmY3jxhsDyY3GnsTqdw48bnFNN5vqpmI9C/pR/LTYl6zW0xLdpaL1i0PWPJbFkrek7WrO8Ok0etxarHE1na/bWecOZTWZrMTEzEx2wlw5pxz/SLNgjL/t14oNNxfPi2jL/AFa+3qlaafiOm1G0Vv0bT9W3VLRpnpfxLMyYL08w20oSmQgAAAAAAAAAAAAAAAAAAAAAAAAAAAAAAAAhIAIBIgBKEoAGK+fHTnbr7mC+smfUrt7ZdRWZQ3z0p5luTO3NgvqqV5elPsaV8l7z6Vpl5SRj+1O/Mme1IZsmpyX5T0Y9jCCWIiPCna9rzu0gERvO0RvL1yN3S4ehHTtHpSjT6baYtk59kNpBe++0NHjcea/zsJQlEvgAAAAAAAAAAAAAAAAACEoBFqxavRmOqVblxzivMTy7JWbxlx1yV2l3W3TKvnw+pH9qwZMuG2KeuOrvY1iJ34ZFqzWdSPVMlqTvW0w8hMbImYncNvHrOzJH5w2KZKXj0bbqwiZid45o5xxPhax8u9fd3Wwr6anJTnPSj2timrpb1t6o5pMLtOTjt86bA81tW0bxMS9OE8TsSgHqQAAAAAAAAAAAAAAABACRAAMWXUYsMb5cla+MtHNxrDTqxUtknv5QjtkpXzLuuK9/bCzeL5KY46V7xWO+ZUGbi2pydVbRjj+2P5ad73vPSvabT3zO6tbmVj2wtU4Vp906X2fi+nx7xTfJPs5K7PxfUZd4ptjr7OuWgK1+Rkt/S3Ti46/G02ta89K1ptM9szugFfysRGgGxptFn1PzdPR+1PVDqtZtOoeWtFY3MtddcJ4fNP6+au1vq1ns9rNouF4tPMXv/UyRymY6oWC/g43TPVZm5+V1R00ASuqQAAAAAAAAAAACBKAa+s0tdXhnHbqnnE90ub1GDJp8s48kbTH7usYdTpsWpp0ctd+6e2FbPgjJ3jys4OROPtPhyosNVwjNh3ti/qV/doTE1mYmJiY7JZt8dqT3hqUyVvG6ygBw7bODXajT7RTJM1+zbrhY4ON0naM2Oaz3164UompnvTxKG/Hx38w6rDqsOeP6WStvZ2szj4nad4bWHiOpw9UZJtHdbrWqcyP8oU78Kf8AGXTCow8brO0ZsUxPfXrWGHWafP1Y8tZnu5Ss0y0v4lVvhvTzDOlCUqMEJAAAAAAAAAAAAAAAAAAAAAAAQAAIm0RG8zsHhIwX1WOvKel4MF9XefViKu4pMoL8jHX5b27FfUY6/W38Gha97+taZeXcYvtVvzZ/xhtX1kz6ldvFgvlvf1rT4PAkisQq3zXv5kAdIgHumK9/VrPi8mdPYrNu0PCYiZnaI3ltY9HHO8/lDZpjrSNq1iEc5I+FvHw7T3t2aePSWt139GG1jxUxx6MdfeyCKbTK9jwUx+IAS5TAAAAAAAAAAAAAAAAAAAAAAIEoBExExtMNfJpK266ejPc2R7EzHhxfHW8atCsyYb4/Wr1d8PC25sOTTY79nRn2JYy/ajk4fzSVeM99Lkry9KGGYmJ2mNvFJExPhTvjtTzCAHThMTNZ3iZjwZaarJXnPSj2sI5msT5d1yWp4lu01lJ9aJhnrkrf1bRKrInbl1OJxx8LNOZaPdG1sK6moyU+tvHtZ6ayJ6r1mPbCOccwtU5WO3ns2h4plx39W0PbjSzExPgSgHqRACQAAAAAEJQA82tWkTNpiIjtlj1WeumwWy269uzvlzeo1WXU3m2W0z7OyFfNnjH2+VjDgnL3+FzqOMYMW8Y4nJb2dUe9W5+KanNvEW8nXur/ALaQoX5F7/OmhTjY6fG0zM2mZmZmZ7ZQCBYATETadqxMz3QG0Dcw8M1WXr8n0I779Tfw8Fx12nNebz3R1Qmpgvb4QX5GOvypYibTEViZmeyG7p+FanNtNo8nXvtz9y9w6fDgjbFjrXwhlW6cSI90ql+ZafbDR03CtPh2m0eUt325e5ux1cki3WlaxqIU7Xtad2kEjpyAAAAAAAAAAAAAAAAgSAhg1GkwaiP6tIme/tZx5MRMal7EzE7hSajgt67zgv0o+zbqlXZsGXBbbLS1Z9sOsebVrasxasTE9kqt+LW3t7LVOXevu7uRHQ5+E6bL10icc/28vcrs3B9Rj68e2SPZ1SqX416/2uU5WO39K8esmK+K22Slqz3TDygmJjysRMT4AHj1s4NfqcHq5JmO63WsMHG4naM+Pb21/wBKYTUz3r4lDfBjv5h1WDU4dRG+LJFvZ2+5mchEzWYmszEx2w3tNxbPi2i/9Svt5+9bpy4ntZTycOY707uhGppeIYNT1Vt0bfZtzba3W0WjcKVqzWdTCRCXTwAAAAAAAAAAAAEAJEAA82vWkb2mIa2TWdmON/bL2KzPhHfLSnultzO3NhvqsdeU7z7GlfLe8+laZ9jwljH9qV+bP+ENi+rvb1dqwwWta0+lMz4oEkViPCnfLe/mQB04Ae6Ycl+VZ/N5MxD2KzbxDwNqmjn69tvBnppsdfq7+LickQs04mS3ns0K4739Wsyz00dp9edvBu7d0COckz4WqcOkee7DTT46dm8+1m2BxMzK1WsV7RCUJHjoQkAAAAAAAAAAAAAAAAAAAAAAAAAABAkAQlADzelb9VoiXoHkxE+WtfR1nrpMw176fJTs3j2LEdxkmFe/Fx2/pUzG3PqFpbHW/rViWC+jpPqzNUkZI+VS/DtHtnbSGa+lyV5R0o9jFMTWdpiY8XcWifCtbHavmEAOnAyUz5KcrflLGPJiJe1vaviW5TWRyvXb2wz0yUvHo2iVYRMxO8dUo5xx8LdOZePd3Ww0MeqvTqn0o9rZx6jHk6t9p7pRTSYXcfIpfxLMlCXKcEAJAABAK3jkTOjrMcovG/ulQusz4q58Nsd49G0Of1PDdRgtPRpOSvZNY3/Zn8rFabdUNHiZaxXplpjZw8P1WW20YrV9to2hZ6fg2Om057Tee6OqFemC9/ELF+Rjp8qSlLXt0aVm090Ru3sPCdTk2m8Rjj+7n7l9iw48NejjpFY9kPa3TiVj3Sp35lp9saVuHg2CnXktbJPuhvYsGLDG2PHWvhDILVcda+IVbZL390gkduEJAEJAAAAAAAAAAAAAAAAAAAAAAAAABCUA83pW9drVi0d0w0s3CdNl3mtZxz/b/pvji1K28w6re1fEqHPwbNTrxWrkju5S0cuDLhnbJjtXxh1iLVi0bWiJie9XvxKz7ey1TmXj3d3IDos/CtNl6618nPfX/St1HCNRi68e2Svs6pVL8a9f7W6crHb+leJtWaz0bRMTHOJhCusxOzksNJxXNg2rl/qU9vOFeO6XtSd1lxfHW8atDqtPqcWop0sVomO2O2GZyWLNkw3i+O01tC90HE6anamTamX9paOHkxftbyzM3GmneO8LEQlaVQAAAAAAABAAAwZtRXH1R12exEz4c2vWkbszWtFY3tO0NXLq+zHH5tfJktkne0/k8Jq44jyzsvLm3aibWm072mZlAJFKZme8gPdMV8nq1/MmdPYrNp1DwNumj+3b8obFMVKerWIRzkiPC1TiXt57NGmnyX5V2j29TNTRxzvb8obYjnJMrdOJjr57sdMOOnq1jdkBwsxWI8QJQkeiEgAAAAAAAAAAAAAAAAAAAAAAAAAAAAAAAAAAAAIEgAACEoARasWjaYiUg81tgvpcduXo+DBfSXj1ZizeHUXmEN+Pjt8Ku1LU6rRMPK1msTHXDDfS47cvRn2JIyfapfhTHtloDPk0t6cvSj2MExMTtMbJImJ8Kl8dqe6AB04ZcWovj7d47pbmLPTJynae6VcI7UiVjFyb07T3hbDRw6qa9V+uO9u1tF671neENqzHlp481ckdkpQlylAAEJAQkAAAEJAAAAAAAAAAAAAAAAAAAAAAAAAAAAAAAAAEJAQkAEJAYM+mw6iu2WkT7e2FTq+D5Kb2089Ov2Z5rwRXw0v5hLjzXx+Jchas1mYtExMc4lDp9XosOqr6ddrdlo5qDWaLLpLbXjes8rRylnZePbH38w0sPIrk7eJa5yneOYK6yueG8T6W2HUT6XKt57fZK3ceu+E8Q8pEYM0+lHq272hx+Rv+NmdyePr+dFqlAvKCQAAAEAAiZiI3nqgvaKV3tO0NDPnnLO0dVe51Ws2QZs1cUd/L3n1U23rj6o72sCxFYjwycmS2SdyA948dsk7Vj83szpzFZtOoeGXHgvk7No75bWLTVp129KWdFbJ9L2Lh/N2DHpaU659Kfazx1cgRTMz5Xq0rSNVhIDx2hIAISAAAAAAAAAAAAAAAAAAAAAAAAAAAAAAAAAAAAAAAAAAAAAAAgSAISAISgB4vjpf1qxL2DyYiY1LTyaOY68c7+yWtas1na0bStXm+Ot42tG6SuSY8qeTiVt3r2VY2MultXrp1x3NdNExPhn3x2pOrD3jyWxzvWfGHgezG3NbTWdwscOauWOrqnuZVVWZrO8TtMN7T6iMkdG3Vb4oL013hp4OTF/428tgQI1xIAAAAAAAAAAAAAAAAAAAAAAAAAAAAAAAAAAAAAAAAAAAAACEgIecmOuSk1vETE84l6Hkxsc9xHh1tNPlMe9sU/wD8tB19qxas1tG8T2Od4nofNcnSpH9K09XsnuZ3IwdP8q+GnxuR1fxt5aSYmYmJidpjriUCmuul4dq41Wn3n5yvVaP5bbmNBqZ0uprf6s9Vo9jpomJiJjlLW4+X1K9/MMfkYvTt28S9ALCuISgBFrRWszPKEtDU5vKW6NZ9GP3dVr1ShzZYx1285805bf2xyhiBZiNdoY9rTedyBEbztHNu6fTdH0r8+7ueWtFXeLFbJOoYsGmm/pX6o7m7WsVjasbQkV7WmWtiw1xx2AS5SoEgAAAAAAAAAAAAAAAAAAAAAAAAAAAAAAAAAAAAAAAAAAAAAAAAAAAAAAAAAACEgCEoAYM2nrk646rd7OPYmY8ObUi8alV3pbHba0PKzyY65K7WhoZsNsVuvl2SnrfbLz8ecfePDGRMxO8cwSKrf02fykdG3rR+7Oqq2mtomJ2mFjhyxlpv29qvemu8NTjZ+uOm3lkShKNcAAAAAAAAAAAAAAAAAAAAAAAAAAAAAAAAAAAAAAAAAAAAAAAQAx58Nc+K2O8bxaGQeTG40ROp3Dks+K2DNbHfnWdvF4XPHNPvWuorHXHo28OxTMfLTovMNvDk9SkSOh4PqPLaXoTPpY+r8uxzzf4Pm8nrIrM9V42d8e/Tf/bjk06sc/06IQNZjgPN7RSs2nsHkzruwavL0a9Cs9c82km9pvabT2oWa11DFzZZyW2A2tJh/wC5b8ntrdMbeYsc5Lahk02DoR0ret8GwCtM7nu2aUikagShLx2AAAAAAAAAAAAAAAAAAAAAAAAAAAAAAAAAAAAAAAAAAAAAAAAAAAAAAAAAAAAAAAAAAgSAh5vWL1mLR1PQPJjfaVbmxTitt2TyljWeXHGSk1lW3rNLTWecLFLbZPIw+nO48IZMGTyWSJ7J5sY7mN9letprO4W0TvG41tHk6VehPOOTZVZjU6bmO8XrFoEg8dgAAAAAAAAAAAAAAAAAAAAAAAAAAAAAAAAAAAAAAAAAAAAAIEgMOpxRm098c/WjZykxMTMTzh2DmOI4/Ja7LWOXS39/Wo8yvaLL/Ct3mrWesd5x5K3jnWYl5GfE6nbRmNxp19Zi1YmOUwNfh1+nocM/27e7qG5WdxEsC0amYbLU1t+VI8Zbasy36eS1vamxxuVPl36aaj5eAFhlMmHH5XJEdnasYjaNoYdJj6GPpTzt1s6te25a/GxdFNz5kBLhZAAAAAAAAAAAAAAAAAAAAAAAAAAAAAAAAAAAAAAAAAAAAAAAAAAAAAAAAAAAAAAAAAAAAAAEJAQ1dZi3r045xzbSJiJjae17E6naPJSL1msqoeslOhkmvc8rUTtiTExOpe8N/J5It2dqzjrVKw0t+nhjvjqRZI+V7hX81ZxCULRAAAAAAAAAAAAAAAAAAAAAAAAAAAAAAAAAAAAAAAAAAAAAAAAQoOOV21kW+1SF+pePx6eGe+J/hW5Ubxys8WdZYVIDKa6/4PffQxH2bTH8/wAjU4Zl8np7RvHrz8IGjTJqsQycuOZvMrfUW6GG0/krm5rrdVa/m02pjjswOXbd9fQ9Y69PJWvfLy2dFXe827od2nUIMNOu8Q3Y5AlVbgAAAAAAAAAAAAAAAAAAAAAAAAAAAAAAAAAAAAAAAAAAAAAAAAAAAAAAAAAAAAAAAAAAAAAAAAACBIDS1tOut+/qlqrHU16WG3s61csY53DJ5dOnJv7G1orbWtXv62qyae3RzVn27OrRuEWC3TkiVklCVVtgAAAAAAAAAAAAAAAAAAAAAAAAAAAAAAAAAAAAAAAAAAAAAAAIVHH/AFcM+2f4W6o4/wCrh8ZQcj9Up+N+2FMAyGy3NHaIxTvP1hhw+pPiJot2V7U3K71k75tu6GBk1E75rSxvoq+Hxead5Jkb2jrti375aKywRthrHscZPCxw67vMsiUJQNQAAAAAAAAAAAAAAAAAAAAAAAAAAAAAAAAAAAAAAAAAAAAAAAAAAAAAAAAAAAAAAAAAAAAAAAAAAAB5tG8Sq5jaZjuWqtzx0c1o9qXFPdQ5te0Sxpidpie5AmZ0StoneIGPDO+Kk+xkVJb9Z3ESkQkegAAAAAAAAAAAAAAAAAAAAAAAAAAAAAAAAAAAAAAAAAAAAAIVHH/Vw+MrdUcf9XD4yg5H6pT8b9sKYBkNlmw+pPiGH1J8RJCKfK1v13t4oTPOfFD6WHwszudi1rG1YhV167R4rWOSLL8L/CjzKQELQAAAAAAAAAAAAAAAAAAAAAAAAAAAAAAAAAAAAAAAAAAAAAAAAAAAAAAAAAAAAAAAAAAAAAAAAAAAAQr9XG2efbCwaOsj+rHgkx+5U5cf8bXAWGUsdLO+CrKwaT5mPFnVLeZbmKd0hIDxIAAAAAAAAAAAAAAAAAAAAAAAAAAAAAAAAAAAAAAAAAAAAAAhUcf9XD4yt1Rx/wBXD4yg5H6pT8b9sKYBkNlmw+pPiGH1J8RJCKfK0AfTPhHqnr18YWirx/OV8Vogy+WjwvbKQES+AAAAAAAAAAAAAAAAAAAAAAAAAAAAAAAAAAAAAAAAAAAAAAAAAAAAAAAAAAAAAAAAAAAAAAAAAAAAhpa316+DdaWt9evg7x+5W5X6pawCyyG9ovmvzbDW0U/058Wyq38trB+uEgOUwAAhKABjzZqYMc5MltqwqsnHJ6X9PD1d9p60d8tKe6UlMV8nthcik+XMv3NfefLmX7mvvR/k4/tL+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KT5cy/c1958uZfua+8/Jx/Z+Ll+l2qOP+ph8ZY/lzL9zX3tXW662sisWpFej3ShzZ6WpMRKXDx8lMkTMNQBntJmw+pPiGH1J8RJCKfK0AfTPhHrH85XxWkKvH85XxWkIMvlpcL2ykBEvAAAAAAAAAAAAAAAAAAAAAAAAAAAAAAAAAAAAAAAAAAAAAAAAAAAAAAAAAAAAAAAAAAAAAAAAAAAIAaWt9evg3WtrMc2rFo7HdJ1KvyazbHOmkBzWWO3dF83bxbLFp6TjxRE8562VVt3lt4YmKREpAcpQABCUAouO5ZnPTF9Wtd/zlWLjjmmtM11FY3iI6NvZ3KdkciJ9SdtjjTE440AIFgAAAAAAAAAAAAAAAAAAAAAAAAAAAAAAAAAAAAAAAAABmw+pPiLbh+g20sTlr6Vp327hbrx7TClbk1iZh5Ab74x6x/OV8VpCrx/OV8VpCDL5aXC9spARLwAAAAAAAAAAAAAAAAAAAAAAAAAAAAAAAAAAAAAAAAAAAAAAAAAAAAAAAAAAAAAAAAAAAAAAAAAAACBKAYb6bHad9tp9iceDHjneI6++WUe9U+EfpUid6AS8SAAAACEoBExFo2mN4lo5OE6W9t+javsrLfHNqVt5h1W9q+JV3yLpu+/vPkXTd9/esRx6OP6d+vk+1d8i6bvv7z5F03ff3rEPRx/R6+T7V3yLpu+/vPkXTd9/esQ9HH9Hr5PtXfIum77+8+RdN3396xD0cf0evk+1d8i6bvv7z5F03ff3rEPRx/R6+T7V3yLpu+/vPkXTd9/esQ9HH9Hr5PtXfIum77+8+RdN3396xD0cf0evk+1d8i6bvv7z5F03ff3rEPRx/R6+T7V3yLpu+/vPkXTd9/esQ9HH9Hr5PtXfIum77+8+RdN3396xD0cf0evk+1d8i6bvv7z5F03ff3rEPRx/R6+T7V3yLpu+/vPkXTd9/esQ9HH9Hr5PtXfIum77+8+RdN3396xD0cf0evk+1d8i6bvv7z5F03ff3rEPRx/R6+T7V3yLpu+/vPkXTd9/esQ9HH9Hr5PtXfIum77+8+RdN3396xD0cf0evk+1d8i6bvv7z5F03ff3rEPRx/R6+T7V3yLpu+/vPkXTd9/esQ9HH9Hr5PtXfIum77+8+RdN3396xD0cf0evk+1d8i6bvv7z5F03ff3rEPRx/R6+T7V3yLpu+/vPkXTd9/esQ9HH9Hr5PtXfIum77+9lwcN02G0WinStHKbTu3B7GKkd4h5OW8xqZBIkRqgBcfPvWP5yvitIVeP5yvitIQZfLS4XtlICJeAAAAAAAAAAAAAAAAAAAABCQBACRACQQCRCQAAAABACRACQAAAAAAAAAAAAAAAAAAAAAAAAAAAAAAAAAAAAAAAQkAAAAAAAAAQkAAAAAAAAAAAAAAAAAAAAAAAAAAABCQBACQAAAAABCQAABACQAAAVAC4+fesfzlfFaQq8fzlfFaQgy+WlwvbKQES8AAAAAAAAAAAAAAAAAAISgAGPNmx4KTfJaKw8mYjyRG+0Mjxky48VelkvWse2dlLquMZLzNdPHQr3zzlW3vbJbpXtNp75ndUycusdq91zHw7W727OgycX0tOU2v8Ahhgtxyn1cEz422UorTysk+FqOJjjz3XHy7P/APz/AP8Af/h7pxzFPr4rx4TEqQeRysn29ni4vp1GDWYNR81kiZ7uUthyETNZiYmYmOUwuuF8RtmnyGafT+rbvWsPJi89NvKpm4s0jqr3hapQlcUxCUAx5c2PDTpZLRWO+WvXimktboxl28YmIU/FNROfV2jf0aT0ax8WmoZOXMW1WOzQx8OJru093XxMTG8dcJVnA8tr6e9LTvFJ6vzWa5jv11iylkp0WmokHbgAAAAAAAAAAAAAAAAAAAAAAAAAAAAAAAAAAAAEAJBAJAAAAAAAAAAAAAAAAAAAAAAAAAAAAAAAAAAQAPGTJTFSb3tFax2y1o4ppJt0fK/nNZVXGNROXVTjifQx9W3t7Wgo5OVNbarC/i4kWru0uuraLVi1ZiYnlMPSn4FltMZMUzM1jaY9i4Wsd+usWVMtPTtNUgJEYAAhKAAeL5K443tOw8mYiNy9jVnW1jlWZR57/Z+7rot9IfycUfLbGCmqx26p9Gfaz77w8mJjykreto3WRKB47SACoAXHz71j+cr4rSFXj+cr4rSEGXy0uF7ZSAiXgAAAAAAAAAAAAAAAAAEAx58tcGK2S/KsPJnXeSI32hi1usppMfSt12n1a97ndTqcmpydPLbfujsg1Oe+pzWyXnrns7o7mJlZ885J1Hhr4MEY43PkGxpNHl1d9qRtWOdp5Qu9LwzBp9pmvlL/AGrf6eYsFsnf4e5eRTH2+VFi0ufN83itaO/baPe2Y4RqpjrrWvjZ0It14lI8qduZefEOenhGqiOqKT4S1M2DJgt0ctJrPtdYwavT11OC2O0c+U90vL8Suv4vacy2/wCXhyzJp7TXUY7Rzi0fFjmNupucM01s+qrbaehSd5n4Qo0rM2iIaGS0RSZl0kcgG2whjzZIxYb5J5VrMsiv4zl8noprHO8xDjJbprMu8deq0Q5+ZmZmZ5yCa1m9orHOZ2hi+ZbniHQcGxeT0UWnneZlvvGKkYsVKRyrEQ9tqlemsQw726rTKRA7cJAAEAAiZiI3mWG2s01Z2nPj3/FDyZiPL2ImfDOMOPVYMk7Uy0tPdFmYiYnwTEx5SIS9eAIBIAAAAgBIgBIAAAAgBIIBIhIAhIAAAAIEWmKxvM7RHOZaluKaSttpy7+ETLm1618y6rS1vENwYsGfFqK9LFeLQyvYmJ7w5mJjtIlCXoCETasc5j3g9CImJ5SAkQAkEAkQkAAAQAkQkAAAQAkQkAQkAAAEAkAAQkEItMVrMzyiEtPimXyWhyd9vRj83N7dNZl1SvVaIc7kvOTJa887TMvIMSe8t2I1C94Fi6Omtkn69v2j/wBlZsOkxeR0uPH21r1+LM2cVemkQxMtuq8ykQJEaQAEJQDHmyRixzbt7FfM2yX7ZmWfW23vWvdG7LpMcVxxbtslrqtdqGSJzZej4hgrpMk89o8Uzo79kw3h56lkscTGrb4b4/Wjq74ZNNmmlopafRn9m7MRMdauz08nlmI5c4dRbr7Sr5MU4Ji9J7LIeMVuljrbvh7QtGJ3G0iAeqkBcfPvWP5yvitIVeP5yvitIQZfLS4XtlICJeAAAAAAAAAAAAAAAAAQAqOO5ZimPFE853n+FuouO/Scf4f5V+TOscrHGiJyxtWMmnxTnz0xRztOzG2NBljDrMWS3KJ6/Zv1MumptES1rzMVmYdJgw0wYox442iGQid43gbcRER2YMzue4CXoIAGjHCtL05tatrTM79ctvHjpjpFaVitY7IexxWla+IdWva3mQ3UXGNTk85nDW81pWI3iJ23VszM85mVa/KittRC1j4k3r1TLrZtWOdo96j41njJqK46zExSOzvlWivl5M5K9OlnFxYx26t7GfRXx49XS+adq1nfl7mAVqz0ztatHVEwv7cZ00covbwhjnjmL6uK8+MxCkFieVkVo4mNbzxyfq4Pff8A8M2k4vGfNXFfH0Jt1RMTuom5wvBfLrKWrHo0neZdY8+W1ojbnJx8VaTOnSANNlit1vFaYJmmHa9+2eyGDinEpmbYME7dlrR8FQo5+Tr+NF7Bxdx1XZc+pzaid8uSZ9nZ7mIZqaXPenSrhvNe/ZR/laftofxpH0wrHh3Er4bxjz2m2OereedVdMde08x7S9qTuHN8dckal2EdfWNPhWWcuhpvzr6PubjZrbqiJYtq9MzEjHmy0wY5yZJ2rHNkU/H7zEYab9U7zMOct+ik2dYqdd4qX456XoYN6982621ouJY9XbobdDJ3TO+7nXvBa1M1LVmd4tGzPpyb9Xdo34uPp7eXWhHIajKAY8+WuHFbJflWN3kzruRG/DIOZ1HENRnyTPlLUr2VrO2zNw/iGamopTJeb0tO3pTvMK0cqk20tzxLxXboAFpUHjLlx4a9LJeKx3zL1aYrEzPKHMa7VW1Webz6sdVY7oQZs0Y4/tPgwzln+nQY9dpstujTLWZ7uTYcf2un4dlnNosV7TvO20/l1OMGf1J1MO+Rx/SjcS2Qa+q1eLS03yT1zyrHOVmZisblWiJmdQ2BQZuMai8/0tsce+WCOI6uJ38vb3Qqzy6RK1HDyTDphTaTjMzaKamI2n68fzC4iYmImJ3iU+PJXJG6oMmK2OdWehCUiMABS8c1FotXBWdo26VvaqG/xqf/AN8/hhoMfPaZyTts8esRjhu8Iyzj11a79V+qXRuX4fG+uw7fadQu8SZ6JUuZEReBravXYtJX053vPKsc2vxHiVdPE4sW05e2fs/+VDe9r2m15mbTzmTNyYp/Gvkwcab/AMreG3qOJ6jPMxFvJ17q/wC2nMzM7zO8gzrXtadzLRrStY1WHvFmyYbb472rPsldcO4n5eYxZtoydk9k/wDlRETMTExO0xymEmLNbHP9OMuGuSP7dgNfQ5/ONJTJPrTG0+LYa9Z3G4Y1oms6kaus12LSV9L0rTyrDaczxO031+Xed9p2hDnyzjruE3HxRktqW7HHJ6XXgjb8X/hZ6bU49Vi6eOfGJ5w5VY8DtaNXaserNeuFXByLzfVvlaz8akU6q/C/EjRZyAaXEtZ5pijo7Tkty9ntc2tFY3LqtZtOobo5W2s1Npm058m/stMLfhGtvqItjyzvasbxPfCDHya3t0p8nGtSvUswSsqyGDNq8GCdsuStZ7u151+p8101rx63Kvi5m1rXtNrTM2md5mVXPn9PtHlawcf1e8+HVYdRizxPkslbbc9pZXK6TLbDqsd4nba0b+Ha6p3gzepDjPh9KdAK/WcUxaeZpT+peOcRPVCW14pG7SipS151VYDnMnFdXeerJFI7qw804nq6T870vZaIlW/LptZ/DyadKNDQcSpqp6F46GTu7Jb6xS8XjcK16TSdWAS7coN1NxrVZKZa4aWmtejvO3aqZmZ5zMqmTlRS3Tpbx8Sb16t6ddNqxztEfmpeOZ4vbHirMTEelO3/AL4qoV8nKm9enSzi4sUt1bGTTTSuox2yztSJiZYxVidTtbmNxpf24zpY5dO3hDHPG8X1cV58doUgsTysitHExrieOd2D33/8Pen4zGXLWmTF0elO0TE7qRsaHBfPqaRWJ2iYmZ7oe05GW1ojby/HxVrM6dQlCWoyhCUA0dbH9SJ74bGmtFsNfZ1SjVYpyY949arTx5LYrb19yWI6q6Z9rejmm0+JWY1a6yv1qzHg9Tq8fdMuOiVqM+OflsK/VWi2aduyNnvJq7Wjakbe1iwY5y5IjsjmkpXp7yq580ZdUp3b+GNsNY9j2QIV+I1GgSD1UALj596x/OV8VpCrx/OV8VpCDL5aXC9spARLwAAAAAAAAAAAAAAAAhKAFXxzBN8FctY9Sdp8JWiLVi9ZraN4mNphxkp11mrvHfotFocgN/iHDr6a03xxNsX71aDHvSaTqW1S9bxuG9o+J5dNEUtHlKR2TPXC2wcS02bb0+hbut1ObEuPk3p28ocnGpfv4l18TE8pS5TFqc2H5vJavs36vc3sHGs1doy0reO+OqVuvLpPnsqX4d48d16NLBxPTZ9o6XQt3W6m7HWs1vFvEqtq2rOpgAdOVPxfRZMl/L4q9Lq2tEc/FTz1eLsHicdLTvNKzPthUy8WL26olcxcqaV6ZjbkhcccmuPHjx1iI6UzM7R3f/VOoZKdFunbQxZPUr1aGzj4fqskRNcNtvb1fFj0mLy2qx4+e9o38O11fJNgwRkiZlByM845iIUFODai3rWpX892xTgdfr5pnwjZbi5HGxx8KU8rLPy0cfCdLTaZrNp/uluUx0x1itKxWI7Ih6EtaVr4hDa9reZFZxfW+Rp5HHPp2jrnuhvajNXT4L5bcqw5bLktmy2yXne1p3lX5OXojpjys8XD126p8Q8m2/VHMW3BtF0p84yR1R6kT8VDHjnJbUNHLkjHXcs3DuGVxRGXPXpZOcVnlC0GDV6mmlwze89fZHfLWrWuKrHta2W3dRcWrWuvv0fZM+LTesuS2XLbJed7WneUVrN7RWsbzM7RDIvPVaZhs0jppET8L/gtdtDEz9a0ysGLTYowaemKPqxt+bK2MdemsQxcluq0yKHjl+lqq0+zX4r5y+vyeV1uW3Z0tvd1K/Ltqmljh13k39NdsaDFObW4q/3bz4R1tdb8Cw7zkzTH9sfz/Cjhp1XiF/PfoxzK5SDZYqFVx3NtjphifWnefyWrm+K5fK6+/dX0Y/8AfFW5NunH/tZ4tOrJ/pps2kxzl1eKkdtoYVnwPF0tTfJP1K/FnYq9V4hp5rdNJlepBtMNg1vVos34J+DlXU67q0Wb8E/ByzO5nmGlwvEjouDb+YV375297nXRaC1dPwul7ztERNp97nie+Zdcz2RH9smu1lNJh3nrvPq173OZst82Sb5Lb2l71Wotqc9slvyjuhhcZ805J1HhJx8MY43PkGzpNDm1XXSNqxztPJ41WmyaXJ0Mkc+uJjtRdFunq12SxkrNunfdhXfBNTN8dsFp669dfBSNnh2XyWuxW7Jnoz+fU7wX6Lwj5FIvSXUCEthjAIBzvGfp9vww0W7xef8A/QyeEfBpMXN+yW3h/XVucJr0uIY/ZvP7LTieu82p5PHP9W0fphV8OzV09sue3X0a7RHfMtXLktlyWyXne1p3lNXL6eLUeZQ2xepl3PiHmZmZmZneZTWs3tFaxMzPVEQVrN7RWsTNpnqiHQ8O4fXS06V9rZZ5z3I8WKcs/wBJM2aMUf21dJweNovqZ6/sRPxln1fDME6a3kqRW9Y3iYWLxlmK4rT3RLR9Cla60zJz5LW3tyQDIbS94FP/AOS/svPwhZq7gdejo5n7V5lYtnD+uGJm/ZJLks9/KZ8l/tWmf3dNrcnktJlv2xXq8XLKvMt4hb4VfNhb8Bxellyz2RFY/n+FQ6bhuHyGipWY9KY6U+MouLTd9/SXl36cevttghqMoc3xXN5bW36/Rp6Mf++LoM+TyWC+SfqxMuTmZmZmeuZ61LmW7RVe4VNzNhacBxzOfJk7Irt7/wD4q3RcHxeT0Nbdt5m0q/FrvJ/pZ5dtY9fbfBDVZCq498zi/F/CkXXH5/pYo/ulSsnlfslr8T9UFd9425uwjk5PT16eox177RH7ug4lq/NdP6Pzluqv+03FmK1taUPLibWrWPLV4pxHob4MM+l9a0dnsUpMzM7zO8z2itkyTktuVrFijHXUA3sXCtRkxdPaK91bc2las1tNbRtMTtMObUtWNzDquStp1ElbTS0WrO0xO8S6jRZ41Ompk7Zjrj2uWXHAcvzuKfZaFji31fp+1bl03Tq+lwkQ02Wq+MaK+fo5sUdK1Y2mI5zCjmJrMxMbTHZLsHm2Olp3tWs+MKmXjReeqJ0t4eVOOvTMbciLzjU1xaSKVrETe3ZHd/7CjUcuP07dO2hhyepXq1obGLQ6nLWJphtMTymer4sOKk5MtKR9aYh1taxWsRHVEQkwYYybmUXIzzi1EKGnBtTb1ppX892xTgcfXzTP4a7LcXY42OPhRnlZZ+Whj4RpaetW1/Gf9NzHix4q9HHSKx3RD2Ja0rXxCG17W8ykB25AQAwZdNXJO8ejLOTOz2JmPDi9K3jVmhbS5Y5REvPm2X7H7ty2oxV529yI1WKfrfsk67/SnODBv3MFNHM+vbaPY26UrjrtWNiuSt/VtEvTi1pnys4sVKe0SIcpkgAqAFx8+9Y/nK+K0hV4/nK+K0hBl8tLhe2UgIl4AAAAAAAAAAAAAAAAABAkBE9bR1PCtPnmbVjydu+v+m8ObUraNTDqt7VndZc9n4TqcW80iMlfZz9zRtW1J6NqzWe6Y2dex5cOPNG2SlbR7YVL8Ss+2dLdOZaPdG3Ji+zcGw33nFa2OffCtz8L1OHeYr5SvfX/AEq3496fC3Tk47/LTbOm12fTTtS29fsz1w1piYnaY2kRRaazuE1qxaNS6XRa/Hq42j0ckc6y23IUvbHaLUna0TvEum0Gp8601cn1o6rR7Wlx8/qdp8svkcf0+9fDZAnktKrnuM5Onrpr2UiI/loMmpyeV1OTJv61p28GNiZLdV5luYq9NIhYcFx9PW9LbqpWZ/N0Cp4Dj2xZcnfaI93/ANWzT41dY4ZfKt1ZJEiFhXSCAU3Hc/pUwRP90/wqGxr8nldblt/dtH5dTXY2a/VeZbWCnRjiGTTYZ1GemKPrT+3a6qlK0pWlY2isbRDm9BqqaTLbJak2tttEQy6ji2oy7xTbHX+3n70+DJTFXc+UHIxZMt9R4hbazX4dLG0z0r9lYlQanU5NTk6eSfCOyGGZmZ3md5ntEWXPbJ2+EuHj1x9/kW/B9DO8anLH4I/l44dwubzGXURtTnFZ7fFdxERG0cljj4J312V+TyI10VSlAvs9j1GTyWC+T7NZlyc9fXLouM5OhoLR23mIc6zeZbdohp8Kv8ZsOm4bi8locVe2Y3n83OYMflc9Mf2rRDrIjaIiHXDr3mznm28VekA0GcxajLGDBfJblWHK2mbWm1p3mZ3lacb1fStGnpPVXrt/pVMzlZOq2o+GrxMfTXqn5F7wKm2mvf7VlE6PhFduH4/bvP7vOJG7nMnWNvISNRlNXiM7aDN+GYcw6Ti07cPye3aP3c2zeZP84afCj+EyLPimfoYsWkrPVSsdL+FdimIyVtblE7yZLzlyWvaeu07yr1t01mI+Vi1Oq8TPw8trh+jtq8209WOvrT/DBhxWzZa46Rva0un0unppsFcdOznPfKXj4fUnc+EXJzenGo8yyY6Vx0ilIiKxG0RDQ43i6ekjJ20n9p6li19fXpaLNH9sy0cld0mGbjtq8S5dNZmtomOcTugYseW5Ph19Z3rE96WHR26ekxW76QzN2s7jbAmNTpKEoevHNcUnfiObxj4Q1Gxr7dLW5p/ulrsTJ3vLdxdqR/oBZcH0flcnl8kehWeqJ7ZMdJvbpgyXjHXqlucK0HkKRmyR/UtyifqwsgbFKRSuoYt7ze3VI1OKZYxaHJO/XaOjH5ttQcZ1Xlc8Yqz6OPn7ZcZ79FJd4Kdd4hXAz6LBOo1VMe3VvvPgyKxNp1DZtaKxuXQcPxeS0WKs9U7bz+fW2SOobdY1EQwbT1TMq3jmTo6WuOPr2/aFCs+O5OlqaU7K139//wAVjL5Nt5Ja/FrrHDLpMXltVjx84m3X4OrjqhQ8Dx9LVWv2Ur+8r5b4ldU39qfMtu+vpKBFrRWs2tMRERvMytqau43n8npoxRPXkn9oULY1uonVam2T6vKsexrsfPk677bPHx+nSInyOs09PJ6fHT7NYhy2KvSy0r32iHWxyWeHHmVbmz4hIhK+z1Nx+erBHj/CnWvHrf1sVe6syqmRye+SWxxY1iht8Mr0tdjmeVd5n3PGu1M6rU2v9WOqvgx4snk6ZNvWtHR/LtY3HX/Dph3FN5JtIt+E6DeI1GaPbSJ+LV4Zo/Os29o/p0659vsdFEREbQs8bDv+dlXlZ9fwqlz/ABrF5PWdOI6rxv8Am6BUcfrvTDbumY/99yxya7xyr8W2skKZv8Gt0dfEfarMNBs8Ot0Nfhn+7b39TOxTq8NPNG8cuoQJbTDQACi47k6Wppj7KV39/wD8VjY4hk8prstv7tvd1Ndi5rdV5lt4a9OOIbnCcflNfTurvZ0il4Dj9PLknsiIj/33Lpo8Wuse2dy7byf6EoFlVShIAAAhIDxe8UrNrcoV+XNbJPXO0dzPrbddax4o0uCJjp2jfuhLXVY6pUM03y5PTr4a9aXt6tZlM4ckc6Ssw9WXscKvzKq9Kk9sS29NqJtPQvPX2Sz3x1vG1oV96ziy7b8uUvdxeNI5pfjzExO4WY80t0qRPfD0haMTtIA9VAC4+fesfzlfFaQq8fzlfFaQgy+WlwvbKQES8AAAAAAAAAAAAAAAAAACAEoSAAAIAGprdDi1VJ6ork26rQ5qY2mY7l/xHiNdPS2PHO+Wf/5UDM5U0m38fLU4kXiv8vAueATPRzR2RtPxUzoODYJxaTp2jack7/k54sTOTbrlzEY9LBi1N/J6bLf7NZllafFrdHh+X27R+7SvOqzLLpG7RDmwGI3nScKp0NBj753luMOkjbSYYjl0I+DM26RqsQwbzu0yA0dVxTBp7TSN73jnFex7a9axuStLWnVYbyLTtWZ7mrotdj1kTFYmto5xLZv6k+BFotG4JrNZ1LkpmZmZnnKAYct6AWHDuG11eOcl7zWu+20LXDw7S4euMcWt3261nHxr3jfwq5OVSk68yotPos+pn+nSej9qeqFzo+F4tPte/wDUyd88ob8RtyF3HxqU7+ZUsvJvft4geb3rjpNr2itY5zLzmzUw45vkt0ax2y57X66+rybRvXHHKr3NmjHH9uMOGcs/0ucfEtNlyxjrfrmdo3jbduOSwVm2fHWvObRDrY5OePlnJE7d8jDXFMaVHHr+hhp3zM/++9TLXj0/1sUf2yqlHkzvJK/xY1ihvcHp09fWfsxNv4/l0Sj4Ft5xk7+j/K8XeLGsajy53kGnxHW10mHq2nJb1Y/l71usppMfSt12n1a97nM+a+oyzkyTvaf2ORn6I1Hk4+Drnqnw8WmbWm1p3meuZlCa1m9orWN5mdohn1mn82zRj5zFYmZ9rN1Mx1NTqiJirXdLwv8A4/F4T8XNOk4VO/D8X5x+61w/fKrzfZH+26CGky1bxy3R0la/asoVvx6/p4qeyZlUMnlTvJLX4kaxwA3OF6TznURNo3x067e32IaVm0xEJ73ilZtKy4Po/I4vLXj07x1eyFkDZpSKV6YYl7ze02keMtenivXviYeyeTqfDiHHjJqKdDUZK/ZtMMbDmNTpv1ncRLo+EX6egpHbXeP3bqo4Dl9HLinsnpQt2vgt1Y4li569OSYCeQi89Gsz3QllE5TUT0tRkt33mf3YyZ3neRhzO5236xqIh7w4rZstcdedp2dThxVw4q46cqxspeB44tqb3n6ler8180eJTVer7ZnMvu3T9ANbWaumkxdK3XafVr2yt2tFY3KpWs2nUMfEtbGlw7Vn+pb1Y7va5yZmZ3nrlkz5r58s5Mk72n9mNkZss5Lf02MGGMVf7F9wbS+Rw+WtHp5OXshX8L0U6nL07x/SrPX/AHT3OiiNlni4v85VuXm/wgAX2e5ril+nxDLPdO37NRm1k76zNv8Abn4sLEyTu8t3HGqRC84Fj6Onvf7VtvctGlwfb5Px+M/GW61sMaxwx807ySKXi+u6Uzp8U9UevMdvsZuJ8RjFE4cM73nqtaPq/wDlR79atyc/+FVri8f/ADsDY0OmnVaiK/VjrtPsa6j0zERK/FomZqyaf6Ti/HHxdZDksE7Z8c91o+LrY5L3D8Sz+b7oShKF5Rc9xq3S18x9msQ0Gxr7+U1ua3923u6muxcs7vMtzDGqRA94sds2SuOkb2tO0PC74LpOhj84vHpW9X2Q9xY5yW08zZIx1239Lp66bBXFXs5z3yzA2IiIjUMWZmZ3IreOV30dZ+zeP5WTU4rTp8Py+yIn3S4yxukw7xTrJEuaesVuhlpf7Nol5GNE6ltzG406+OuIS1+H5fLaPFbfedtp8YbDbrO4iWDaNTMDze0Vpa08ojd6a/ELdHRZp/sktOomSsbmIcxaZtaZnnM7oBh/LfjtDoOC06Oh6X27TP8AH8LBrcOiI0GHb7O7ZbWKNUhh5Z3eZAaeq4lh009Gd7X7q9ni6taKxuXNazadQ3BpaLiOPV2msVmt4jfae1ulbRaNwWrNZ1KQHTkBANHWx/VjwbOnmJwV8GPWUm1YvHZzYMGecXVPXVLrqr2UOuMWeerxKwGKuox25Wj83qcuOPrx70epXIvWfl7aGsnfN+TPk1VaxtT0palYtmy7T1zaetJSsx3lT5OWtoile8t/BG2GngyIiNoiEopXqxqIhIA9VAC4+fesfzlfFaQq8fzlfFaQgy+WlwvbKQES8AAAAAAAAAAAAAAAAISgBrzrdNW/QnNSLd27FxXUWwaSehO1rz0Ynuc4q5uR6c6hbwcb1I3MuviYmN4mJhLlMWozYfm8lq+yJ6mzHFtXEdd6z7Zq5rzKz5h1bhXjxLokTMRHXLnbcV1duWSK+FYa2TPly/OZLW9kyW5lfiCvCvPmXQajiemwbx0+nbur1qrVcVz5960/pU9nP3tAVcnJvbt4WsfFpTv5JE1rNpiKxMzPKIWui4Ra0xfU9UfY7Z8UePHbJOoS5Mtccblr8N0FtTeL3jbFWev+50MRtERHJFKxSsVrEREcoh6amLFGONQyM2WcttyNLjEb8PyeyY+LdYtVi8vp8mP7UbR4u8kbrMOcc9NolygmYmszExtMdUoYjd8uj4bqKZdJSOlHSpG0xuzZdXgwx/Uy1j2b9blhcjlzFdaUZ4cTbe1nreLXyxNMG9Kdtu2f9Kwbeh0N9Xftrjjnb+IQTN81liK0w1bnAsNt8maeqPVj2rnseMWOuLHWlI2rWNoe2rip0VirJy367zZyeox+S1GSkxt0bTDGtuN6WYtGorHVPVb+JVLJy06LzDXw3i9IlYcK1saa848nzd5590r6t63rFq2iYntiXIpre1fVtMeEpsXJmkdMxtDm4sZJ6onTrbXrSOla0VjvmWhqeL4MUTGL+rb2cveobWm07zMz4odX5dp9sac04VY907ZtTqsuqv0stt+6I5Qwi04dwub7ZdRWYpzik9vigrW2Wyxa9MNWTg2imJ85yRt9iP5XCIiIjaEtXHjjHXUMjJknJbqlT8fp1Yb9nXEqd0/ENP5zpLUj1o66+LmZiazMTG0x1TDP5VJi/V9tHiXiadP0z6HU+a6mMkxM122nZY5+NViu2CkzbvsphFTNelemEt8FL26rPeXLfNeb5LTa09svAteG8Mm8xm1ETFY660nt8XlKWyW1D2+SuKvdk4PoZrtqMsdcx6Ed3ta/HK7ays99I/lfqjj2LemPLHZMxP5//F7LiiuHUKGHLNs3VPypl9wPJ0tLanbS37SoWzoNXOkz9Pbeluq0KeC8UvuV3kY5vTUeXTjHhzUzY4yY53rPKWRrxO+8MaY12c9xm3S18x9msQ0G3xWJjiOXf2fCGoxss7vLbwxrHBETMxERvM8nT6HTRpdNWn1p67T3yp+Dafy2q6cxvXHG/wCfY6Fc4mPt1ypczJueiEgLyigSgHO8YxeT11rbdV43houi4rpJ1WCJpH9SnXHt9jnpia2mJiYmOcSyeRjmt5n4a/GyRakR8w9Yc2TBkjJittaGTLrdTmn081vCJ2+DAz6XSZdVfo0jq7bdkIqzef41S3ikfysuOC5cmXTW8pabdG20TPg2tbboaPNb+yXrTYK6fBXHTlH7tfi9+jw+/faYj92rqaYu/wBMntfL28TLnAGO2m3w3WRpM0zaJmluqduxe112mtXpRnpt7bRDlxYxci2ONK2XjVyT1eF9quL4scTGD+pfv7IUmbNkz5Jvkt0rS8DjJmtk8u8WCmPwNrQaK+ryd2OPWszaHhl9RMXy70x/vK9x46YqRSlYrWOUQnwcebfyt4QZ+TFf418mLHXDjilIiKxG0PYNGI0zPKUJQ9HMcSp0Nfljvnf3tZccb0sz0dRSN9o2t/Eqdj5qTW8trBeLY4lZcN4jTS4rY8sTMb7xMGr4vfLWaYYnHWeczzVoevfp6Yl5+PSbdUwc3qlLZLxSkb2mdogx475bxTHWbWnsh0HDuH10lenfa2Wec93sgxYZyT/RmzRij+2TQ6Sul08V52nrtPtc5mr0M1691pj93Wua4pi8lr8ndb0o/P8A8rXKpEUjXwq8S8zed/LU5dcOswZIy4aZI5WiJcmteFcQrirGDNO0b+jbu9iLi5IraYn5S8vHN6xMfC7RaYiszPZCWPURM4MkV5zWdvc0p8MyPLlLWm1ptPOZ3QDCny348NjQ6edTqa4/q87eDp6xFaxERtEdSu4Lg8nppyzHpZPhCyavGx9NN/MsjlZOu+viAErKsh4y0jJitSeVomJex5Pcches0vNbc6ztKFpxjRWrlnUUrvW3rbdkqtjZKTS0xLcxZIvWJhnwazPpqTTFfoxM78ol5nVZ7W6U5r7/AIpYljw7h1814yZqzXHHXtP1ntOu8xWJc5PTpE2mF3p7Wvgx2vG1prEz47MXEY30Ob8LZeMtIyYr0tytExLWmN10x4nVtuSHrJS2PJaluqaztLyxZjTeidxt0HCNTTJpK45tHTp1TDayanDhjfJlrH5uVFuvLmtdaUrcOLWmdrXW8Xm8TTTb1jtvPP8AJVTMzO89cjY0ejyavJtWNqxzt2Qgta+WyetKYatvgeG1tRbL9WsbfmvWPBhpp8VcdI2iGRqYcfp10ys2T1LzZICVEISgETETG0tTNpJ33x8u5uD2LTHhFkxVyRqyrtS1fWrMfk8xEzyjdbGyT1f6VZ4UfFlbTBkvyrtHfLdw4K4o7572Uc2vMp8XHpj7/ICXCwAAqAFx8+9Y/nK+K0hV4/nK+K0hBl8tLhe2UgIl4AAAAAAAAAAAAAAAAQlAK/jOG2XSRasbzSd5j2OfdgrtTwjBmmbUmcdp7o3j3KXIwTeeqq7x+RFI6bKAWluB5fq5aT4xsmvBMv1stY8I3Vfx8n0ufk4vtVC6pwOsevmmfCNmzi4VpcfOk3nvtLuvFyT5cW5eOPHdz2PHfJbo46WtPdEbrDTcGy32nNMY690dcrymOmOvRpWKx3RD0sU4lY93dVvzLT2r2a+m0eHTR/Tp19tp65lsAtxEVjUKkzNp3IlCXrwQlAKriXDJy2nNgiOnPrV7/apr0vjtNb1ms90xs655tSto2tWJj2wq5eNW87jst4uVakanu5FkxYMuadseO1vCHTxp8MTvGKn6YZIiIRRw/uUs836hT6Tg07xbUz/hE/GVvSlaVitKxWscoh6FumKuONVU8mW2Sd2ASkRvF6VvSa2iJrMbTEqPW8JyYrTfBE3p9ntj/a+EWTFXJGpS4stsc7hyFqzWdrRMT3Sh1t8WPJG16Vt4xux+ZaXffyGP9MKk8OfiVyObHzDlufJtYOH6nPPo45rHfbqdHTDjx+pjrXwjZ7dV4cf5S4tzZn2w0NHwvFp5i9/6mTsmY6o/JvguVpWkaqp2va87tIA6civ1/DKan+pjmKZP2lYDi9IvGpdUvak7q5m/DdXWdvIzPtiWTFwrVXnrpFI77S6IV44lNrM8zJpoaTheHTzFrf1L98x1R+TfBZrStY1VWte153aRh1WCNRp74p+tHVPdLMPZiJjUvImYncOSzYr4Mk48ldrQYcOTPeKY6TaXVXx0yR6dK28Y3TWlaRtSsVj2Qpfhxvz2XvzZ147sGg006XTVxzO9uc+LZBdrEVjUKNpm07lX8R4d53MZMcxXJEbdfKVXPC9ZE7eS/PpQ6QQX49LzuU+Pk3pGoanD9J5pg6Mzve3XaW2CatYrGoQWtNp3KQHTwQkBDDm0mDPO+TFW09/azDyYifL2JmPDUrw3SV5YY/OZls1rWlYrWsViOyIeh5Fax4h7NrW8yKrj19sOKm/rW390f+VqouO36WppT7Nd/f8A/EPJnWOU3GrvLCsbfDNPXUamaXjeOhP+motuAV9PNbuiI+LPwV6skRLS5FunHMw1dRwzUYbT0aTkr2TXrYY0mpmdowZPzrLqhcniVme0qMcy8R3hz2HhOpyT6URjjvmVlpeF4NPta0eUv327Pyb4lpx6U76RX5GS/aZEoSnQAACEoBExFomJjeJU+s4PbpTfTbbT9Sf4XIjyY65I1ZJjy2xzurmPk/V77eQs2cHBs95ic0xjju5yvhBXiUjyntzMkx2a+l0eLS12x16552nnLYBaiIiNQqzMzO5FbxfRznxxkxxvenZHbCyHN6RevTL2l5paLQ4/lzbWi0OXVXj0Zrj7bT/DopwYrW6VsdJnvmIZIjZUrw4idzK5fmTMaiCI2jYBeUVLrOEX8pN9PtNZ6+jM7bNfDwnU3yxXJTyde20zEuiFaeLSZ2sxyskV0846RjpWlY2isbQ9AsKyQHoISAiY35tXJw7S5J3thrv7Or4NoczWLeYexaa+Ja+LQ6bFO9MNd++etsA9isR4gm0z5BKHrxW8S4b5xPlcO0ZNuuPtKPJivit0clJrPdMOuRatbRtaInxhVy8at53HaVrFyrUjU94cg948WTLO2OlrT7IdR5vhid/JU3/DDJFYiNojZFHD+5TTzfqFLpeDXtMW1E9GPsxz964xY6YqRTHWK1jlEPYtY8VcfhUyZbZPcAlKiETySgGj55fug88v3QyeZV+3J5lX7cpt0Z/TyWPzy/dB55fuhk8yr9uTzKv25N0Onk/bH55fug88v3QyeZV+3J5lX7cm6HTyWPzy/dB55fuhk8yr9uTzKv25N0OnktqOuAjqgQr8JAHqoAXHz71j+cr4rSFXj+cr4rSEGXy0uF7ZSAiXgAAAAAAAAAAAAAAAAAECQEJAAAAABCQAAAAECQAAAAAAAAAAAAEJAAAAAAAEJAECQAAECQEJABCQAAAAAAECUAOY4lk8pr8s9kTt7up0uS0Ux2tPKImZcla02tNp5zO8qXMt2iF7hV/lNkLzgNdtPkt32UbouD16PD6T9qZn90HEjeRPzJ1jb4DUZSEgAAAAAhICEgCBICBKAEgAAAACBIAAAAAAAAACASAAhIAAAAAAAhICBr6rLfHNejO26NLlvkm3SnfZ10zraH1q9fp/LZGtqst8c16M7bsHnWX7X7PYpMxtxfk0pbplYCv86y/a/Y86y/a/Z76cuPzMawFf51l+1+x51l+1+x6cn5mNYJRHIRriQAVAC4+fesfzlfFaQq8fzlfFaQgy+WlwvbKQES8AAAAAAAAAAAAAAAAISAgHjLkjFite3KsTM/kD2K75a03df3Hy1pu6/uRetj+0vo5PpYiu+WtN3X9x8tabuv7j1sf2ehk+liK75a03df3Hy1pu6/uPWx/Z6GT6WIrvlrTd1/cfLWm7r+49bH9noZPpYjV0mvxau1q44tvWN53htO62i0bhHas1nUiQdPAAAAAAAAAAAAAAAAAAAAAAAAAAAAAAAAAAAAAAAAAAGlxbJ5PQX77ei5tdcet/SxU77TPu/wDqlZfKtvJpq8Ouse/sdRoK9HRYY/tiXL856nXY69DHWsdkRCThx3mUfNntEPYDQZwAAAAAAAAhKAAaObiuDDltjtF969U7Q5taK+XVaTbtEN4eMWSMuOt68rREw9vXIkHoAAAAAAAAAAAAISgAV9eMae1orEX3mduSw5ua3rbxLq1LV90CUJdOQABCUAA09VxHDpcvk8kWm22/VDm1orG5e1rNp1DcGLTZ6anDGSm/RnvZXsTuNw8mJidSkB6MWXDXLt0uwxYa4t+j2sg93OtOOivV1a7seXDXLt0ux480x+33s5MxHOSLS8tjpM7mGDzTH3T7zzTH7fe9znxx9eHqt639WYl7uziMeGZ1EQxeaYu6feeaYu6fezscZsc226cbnVZ7OLFHmIZEoHKZIAKgBcfPvWP5yvitIVeP5yvitIQZfLS4XtlICJeAAAAAAAAAAAAAAAAEJQAwa76Fn/Bb4M7BrvoWf8Fvg5t7Ze18w5nBinPmrjrMRNp261h8iZ/vKfu1eHfT8P4nTqHHw0yVmbNHk5r47RFVF8iZ/vKfufImf7yn7r0WPxcf0rflZftRfImf7yn7nyJn+8p+69D8XH9H5WX7UXyJn+8p+58iZ/vKfuvQ/Fx/R+Vl+1dw3QZNJkva9qzFo26liCalIpGoQXvN53IlCXbkBAJAAAAAAEAJEAJBAJAABAJAAAAAAEJAAAAAEAJAAAAEAJAAQlAKjj2O00w3iPRrMxM92/8A8Uzrr0rek1vETWecSrr8FwWtvW96x3c1HPx7Xt1VXuPya0r02VOhwzn1eOkR1b7z4Q6lraXR4tJXbHHXPO085bKbBi9Ovfyg5GX1bbjwkQlYQAAAgBIhIAIBIAIcxxH6fm/E6dzHEfp+b8SnzPbC7w/fP+nQaH6Fg/BX4M7BofoWD8FfgzrVfbCnbzKRA6eJEAJAAEJABAJBAJEJARPKUoByWH56n4o+LrY5MXm2GJ3jFTf8MMqDDi9PfdPnzerrskBOgAAAAQ5/jf07/CP5dA5/jf07/CP5VeX+ta4n7Flwf/j6eM/FvNHg/wDx9PGfi3k2L2Qhy/slICRGAAxZskYqTafyhoXyXyz1zv7IZtbbfJFe6N2XS461xxbbrlLXVa7UMnVmydETqIac0tWN5rMR7W1ofVt4vWs+ajxedD6tvF7M7ptzjxxjzxWG0rs9ehnnbv3WLQ1nz35OcflNy4/htvVnesT3wljwfM08GRHKzWdxEpAHSoAXHz71j+cr4rSFXj+cr4rSEGXy0uF7ZSAiXgAAAAAAAAAAAAAAABCUAMGu+hZ/wW+DOwa76Fn/AAW+Dm3tl7XzDn+HfTsP4nTuY4d9Ow/idOq8T2yt8z3x/oEi4poEgIEgISAAgAFbreLUwzNMMdO8c57IVWXiGqyz6WW0R3V6la/JpSdeVnHxr3jfh0+45Ly2Xn5S/wCqWXHrtVin0c1/CZ3+KOOZHzCSeFb4l1AqdJxiLTFNTEVn7UclrExaImJ3iVmmSt43VVvjtjnVoSlAkcAreL6vNpZxeRtEdLffq37nrhOqy6nHktmtEzWerq2RerXr6PlL6Vuj1PhYCs1nFqYZmmGIveOc9kKrLrtVln0s1ojurOyO/JpWdR3SY+Le8b8Oo3HJeWy77+Uv+qWbDr9ThneuW0x3WneEccyPmEk8K3xLpxo6DiFNXHRmOjkjnHe3lutotG4VLVms6kBV8W1mbTZccYrRETG89W7y94pXql7jpN7dMLQc58raz7yP0wfK2s+8j9MK/wCXjWPw8n9OjHOfK2s+8j9MHytrPvI/TB+XjPw8n9OjHOfK2s+8j9MHytrPvI/TB+XQ/Dyf06MYdJktl0uK953tasTLMtRO42qzGp0DxkyVxUm97RWsc5lT6njN7TNdPWKx9qeaPJlrj9zvHitk9q73N3LX1mpvPpZ7/lOzH5bL95f9Uq88yPiFmOFb5l1o5Wmr1GOd65rx+e7f0vGb1mK6iOlH2o5u68qkzqezm/EvEbjuux5x5K5aRekxNZ64mHpZiVRKAegK7XcVpp7TjxR07xz7oVWXiOqyz15ZrHdXqV8nJpSdeVjHxr3jfh0245Oc+WeeW8/5SRnzV5Zbx4WlF+ZH0m/Cn7dYOdwcV1OKY6VoyV7rf7XOj1mLV03pO1o51nnCbHnrk7QgyYL4+8+GyAnQAi07VmfYoMPFNVfNjrN42m0RPox3osmWtJiJ+UuPFbJEzHw6AYNRqcWmx9PLbbujtlTani2fLMxj/p19nN5kzVx+XuPBfJ4dAOTnPmtO9st58bS94tZqMU70zX8JnePcg/Mj5hPPCt8S6kV3D+JRqZ8nliK5OzblLfyXripN72itY5zK1W9bR1Qq2palumYehSarjNpma6au0fatz9zQvqtRkne2a8/mgtyqR2jusU4l7Ruezqtxydc+as71y3ifZaW/o+L5KWimo9Kv2u2HlOVWZ1PYvxL1jcTtepeazFoiY64nklbVBzHEfp+b8Tp3McR+n5vxKfM9sLvD98/6dBovoWD8FfgztbS3pj4fhve0VrGON5nwV2q4zaZmumrtH255+5NOWuOsdSCuK2S09MLrc3crfV6jJO9s15/PaHmM+WJ3jLePC0oPzI+k/wCFb7dYOe03Fs+K0RlnylPbzXuDNTPijJjnesp8eauTwgy4bY/LIJEyFANbV63FpK73ne08qxzl5NorG5exWbTqGybue1HFtTlmehPk690c/e1J1Ga072y3nxtKpbl1jxG1uvDvPmdOs3HKV1Oek71zXj/KW5p+MZsc7ZojJXv5S9ry6z57PLcO8eO6/GHT6nHqcfTx23jt9jMtRMTG4VZiYnUgIvO1ZmO568SOex8U1dslKzkjaZiJ9GHQxyRY8tcnhLkxWx66gBKiBqa3X49JXafSyTyrClz8S1OafnJpXur1IMnIpTt8p8XHvk7x4dLuOS8tl5+Uv+qWTHrdTjneua/5zv8AFDHMj5hNPCt8S6lz/G/p3+Efy2dJxmJmK6mu391eX5w1eM2i2si1ZiYmkbTH5mfJW+LdZe8fHbHl1aFnwf8A4+njPxbzR4P/AMfTxn4t5ZxeyFXL+yUgJEYhKAaWtr6Vbd/UzaXJW2KK9sMmXHGSk1lX3pfFbr3jumEsatGlHJ1YcnqRG4lt635qPF50Pq28WtbLe9eja28FMt8cTFZ23ddE9OkM8is5Yv8ACxyXrSszaVda05csz2zKLWte3XM2ltabTzWenfn2R3PIiKRt1a9uTaIiOzZpXo1iO6EghaMRpIA9VAC4+fesfzlfFaQq8fzlfFaQgy+WlwvbKQES8AAAAAAAAAAAAAAAAISgBg130LP+C3wZ2DXfQs/4LfBzb2y9r5hz/Dvp2H8Tp3IVtalotSZiY5TDN57qfv7/AKmdgzxjiYmGnn485bRMS6kct57qfv7/AKjz3U/f3/Un/Mr9IPwrfbqRy3nup+/v+o891P39/wBR+ZX6PwrfbqRy3nup+/v+o891P39/1H5dfo/Dt9upGLTzNtPjmZ3maxMz+TKtx3jalMaFTxfXTjjzfFO1pj0p7oWeXJGPFa9uVY3ly0zfU6jvvkt8Vbk5JrHTHmVri44tbqnxDLotFfWXmI9GketZe4OH6bBEdHHFrfat1yy6bBXT4a46coj3srrFgrSO/lzm5Frz28I6MbbbRs182h0+eJ6eON++OqWyJprE9phBFpidxLm9fw++knpRvbHPK3d4tjhGuml40+SfQt6sz2T3LnLjrlx2peN62jaXL58VtNqLY5nrrPVPwUMlJwXi9fDQxXjPSaW8urGDR5vL6XHk7Zjr8WdoRO43DPmJidSpv+oOeD/L+Fdj1N8WnvipPR6c7zMdyx/6g54P8v4YOFaKupvOTJ10pPq98s3LFrZpirSxTWuCJs86HhuTVbXvvTF39s+C6waLT4IjoY43jtnrlniNo2iOpK5jwVpH9qWXPfJP9ImtZjaYjZo6zhmLPSZx1jHk7JjlLfElqVtGphHW9qzuJcnjvfT54tHVek8v4dVjvGTHW9euLRvDneLY4x6/JtyttK44VbpcPxTPON4/dU40zW9qLvK1elcjcYc+lwaiYnLji0xyZhdmIntKjEzE7hqfJmj+5j3yfJuj+5j3y2xz6dPp16l/uWp8maT7mPfJ8m6T7mPfLba+s1VNJhm9uuZ5R3y5mmOsbmHsXyWnUTLR4hi0WkxdWGs5LerG8+9U4cN8+WKY43tP7JvfLq9RvO9r3naI/h0HD9FXSYuvryW9af4Uop69+0aiF+b+hTvO7Sz6fF5HBTHvv0axG7IDRiNRpmTO52ouNamb5/IVn0adc+2Xnh3DfOa+VyzMY+yI+sz5+EZc2e+Ty1fStM8lrhxxixUx15VjZTrhm+SbXjsu2zRTHFcc93jFpMGKPQxVj27Mu0RHKEi5FYjwpzMz5Ycumw5o2yYqz+Sm4lw7zaPK4t5x79cT2L9jz44y4L0mOq0TCLLirePCXFmtS0d+yn4Lqppm8hafRv119krxyemv5PU47R2Wj4usjki4lpmup+EvLpEX3HyNPimpnTaWZrO17ejVuNHiWivrPJxW8Viu/OOafL1dE9PlBi6euOrwo9Lpr6vNGOvjM90L7Bw3TYax/Ti9u+3Wjh2h8zrfpWi1rTzjubqHBgisbtHdNnzzadVnsitK15ViPCEWx0vG1q1nxh6FnUK25Vus4ViyVm2GsUv3RylTYMuTS6iL16rVnaY+MOrc5xfHFNfaY+tET/77lLk44rq9V7i5JtvHbu6HHeMmOt69cWjeHppcIv09BTfnG8fu3VyluqsSpXr02mHnJ6lvByeO3QyVvz6MxLrL+pbwclSs3vWkc5naFLmea6XeHrVttifL8Q1P2rT7qwuNLwvDhrE5IjJfvnkzaLSU0mGK167T61u9spsWCI/lbvKHLnm38adoeYrWI2iI27tmprOHYtRSZrWKZOyYhuia1K2jUwgre1Z3EuRibYsnVvW9Z90w2dZrcmttWsRMVjbasdso4nSKcQzRHfv74WHB9FWMcam/XafV9jNpS02nHE9mpkvSKxkmO7xouEbxF9Tv+CP5WuPDjxRtjpWseyGQaFMVaRqIZuTLbJO5liy6fFmjbJStvGHP8R0fmmfavXS3XX/TpVZxynS0tbdtbI+Rji1Jn5hLxsk1vEfEp4LnnJppx2necc7fkslFwK22pyV76b/uvXXHt1Y4255NenJMQOY4j9PzfidO5jiP0/N+JFzPZCbhe+XnLqMuorjxRv0aVisVjtWOi4PG0X1PP7ETy8WbhOipixVz29K943j2QsjDg3/K/d5m5Gv4Y+0MePDjxRtjpWseyE5MOPLG2SlbR7Yexb6Y1pU3PlQ8U4dGCvlsMT0N+uvcngmommonDM+jfrjxhb6rH5XS5Kd9Zc3o7TTV4bR9uPioZKxiyxavy0MVpy4rVt8OrEDQZzX1uprpdPbJPXPKsd8uctbLq8+873yXlt8azzk1Xk4n0ccfvLc4LpYpinPaPSv6vshQybzZOiPENDHrBi658y9aThOLFWLZ48pfu7IWFMdKRtStax7IehcrjrSNRClfJa87tLHkwYssbZMdbeMKrXcIiIm+m7OdP9Lkc3xVvGph7jy2pO4ly2l1GTSZovXfutXvdNhyVzYq5KTvW0bwpeNaWMWWM1I2rfn4s3As8zW+CZ5elX+VbDM48k45W88RkxxlhbvN/Ut4PTzf1LeC7PhRjy5TD89T8UfF1scnJYfnqfij4utjsUuH8rvN81GvrdTGl09sk8+VY75bCg43nnJqYxRPVjjr8Z/9hYzZOim1fBj9S8Q1KUzazU7R6WS89cyvNLwzBgrHSrGS/faP4Y+C6eMennNMelk5eCyRYMMa6reZS8jNMz0V7RCIrWI2iIiGHLo9Pm+cxVn27bSzizNYntKrFpjvEqPW8Itiicmn3tXtrPOP9qvxdg53jFK01s9GIjeImdu9Q5OCKx1VaHGz2vPTZacH/wCPp4z8W80eD/8AH08Z+LeXcXshSy/sn/aUJQkRg8ZMtMe3Tnbf2PHnWL7X7PdTLiclInUyzImsWjaY3YvOsP2v2k86w/a/aTpl56uOfmEW0uOeUTHg8xo8cc5tL351h+1+0nnWH7X7S6/mi1gnv2e6YqU9Wv5vbD51h+1+0nnWH7X7PNWSRkxx2iYZgS5SgAKgBcfPvWP5yvitFXT16+MLSEGXy0eF4lICJfAAAAAAAAAAAAAAAAEJQAwa76Fn/Bb4M7BrvoWf8Fvg5t7Ze18w57QVi2txRaImJtyl0fm2D7mn6Yc7w76dh/E6dU4kRNZ2ucyZi8MXm2D7mn6YPNsH3NP0wyi30x9KfVLF5tg+5p+mDzbB9zT9MModMfR1SxebYPuafpg82wfc0/TDKHTH0dUkRERtEbRAkdPGhxe/Q0F4367TEfurOD0i2ti1ttqRM9ffyb3HZ/8AyU/HHwlSUpe87Ura23dG7O5FtZYnW9NLj13hmN626zp0+1HvOnT7Ue9yvm+b7nJ+mTzfN9zk/TLv8q3/AJR/iV/9Oq6dPtR7zp0+1Hvcr5vm+5yfpk83zfc5P0yflW/8n4lf/TqunX7Ue9SccpWM+PJWYnpRtO3s/wDrQ83zfc5P0yeb5vucn6ZR5c05K9PSlxYK47dXUueBX6WlvWfq2Waq4HjvSuXp0tXeY5xstVzBv042pZ9epOlP/wBQc8H+X8PfAPmcv4v4eP8AqDng/wAv4e+AfM5fxfwrx/2Vif8Aq/8A32tgF5RQkAc9xv6d/hH8rLg//H08Z+Kt439O/wAI/lZcH/4+njPxUcX77L2X/r1b6Ei8ooB4yZK4qTe87ViN5mXkzoRqM9NPinJknaI/dzWp1GTWZ+laJ6+qtY7HvX6y2ry78qR6tf5WXCuH+SiM2aP6k+rE/V/8qN7Tnt018NCla8enXbzLLw3QRpqdO/Xlt+3sb4LlKRSNQo3vN53IJQ7cgw6nU49Njm+S23dHbKi1XE8+eZiszjp3V5+9DkzVx+fKbFgtk8eF9l1GHD85krXxlr34rpK8skz4VlR4tHqc/XTFaYntnq+LZrwbVTzmlfGVf18tvbVY9DDX3Wb/AMs6buv7j5Z03df3NP5Ez/eU/c+RM/3lP3OvkfR0cb7V0TvliY5buujk5GsbZYjul10cjh/5Peb/AIgImYrEzM7RC8oJeb3rSN7Wisd8yqNbxeYmaabs+vP8K3bPqr7+nlt71W/JiJ1WNrdOLaY3adQ6C/EtJTnmifCN2KeMaWOXTnwhW04Tq7c61r+Kf9MkcFz7dd8f7o/Vzz4q79Ljx5s3flrTd1/cq+J6nHqtRXJj32iu07w2PkTP95T92nrNJfSZIpe1ZmY36kWW2Wa/zjslw1wxf+E91xwP6FP4pWKu4H9Dn8crFew/rhRzfsl5yfN28HK6f6Ti/HHxdVk+bt4OV0/0nF+OPircr3VWeJ7bOsjkEckryihIA5vjH/IX8I+C44X/AMfi8J+Kn4x/yF/CPguOFf8AH4vCfio4f3WX8/6KtsSLyghoca+gT+KG+0ONfQJ/FCLN+uUuH9kK/gf0234J+ML9QcD+m2/BPxhfo+L+tJy/2yOY4j9PzfidO5jiP0/N+JxzPbCTh++f9Og0P0LB+CvwZ2DQ/QsH4K/BnWq+2FO3mUgOnjxk+bt4OV0/0nF+OPi6rJ83bwcrp/pOL8cfFR5XuqvcT22dZHInkRyRedqzPsXfhRcpmtObU3t9u8/F1GLyePHWlbRtWIiOtycbzO0c2TzfN91k/TLLxZZpMzrbWzYYvERvWnVdOn2o9506faj3uV83zfc5P0yeb5vucn6ZT/lW/wDKv+JX/wBOq6dPtR7zp0+1Hvcr5vm+5yfpk83zfc5P0yflW/8AJ+JX/wBL/icUy6DJG8TMR0o6+5UcJv0eIY+628T7mv5vm+5yfpln0OHNTWYbTivERbrmayim83yRbWk0Y648dq726V5v6lvB6eb+pbwaU+GZHlymH56n4o+LrY7HJYfnqfij4utjsUuH8rvN81J5OU1V5yarLbvvOzq55S5LH6Wau/baPi95c+2Dhx7pdVgxxjw0pHKtYh7OwXI8KM90oSPRDn+N/Tv8I/l0Dn+N/Tv8I/lV5f61rifsWXB/+Pp4z8W80eD/APH08Z+LeTYvZCHL+yUghIjauspa006MTO27W8lk+xPuWY7reYjSrk4tcluqZVnksn2J9yLUtWN5rMQtGvrPmo8XcZJmdIMnErSs2iWlWlrerEzt3PXkcn2J9zPoed/ybha8xOnmHi1vSLTKs8lk+xPuPJZPsT7lmPPVlL+FX7RHKEiUS6AAqbxte0d0oZtXXo5p7p62FaidxthZK9N5gWmO3SpFo7VW29Hl6vJz2cnGSNxtZ4d4rbpn5bggQNRIhIAgBIAAAAAAAAAAACEoAYNd9Cz/AILfBnYNd9Cz/gt8HNvbL2vmHP8ADvp2H8Tp3McO+nYfxOnVeH7ZW+Z74/0kBcUwAAAAQkFdxuvS0W/2bRP8fyr+CXiutms/WrMLrWYvLaXJjjnMdXi5nT5ZwaimSPqzvP8AKhn/AIZa2X+P/PDajrB5peL0i1Z3iY3iXpeUDYSh6ANXPr9Pp8nQy3mLbb7REy5mYr3l7Ws2nUNoY8GamfFGTHO9Z5dTI9ju8nsp/wDqDng/y/h74B8zl/F/Dx/1Bzwf5fw98A+Zy/i/hSj/ALK9P/V/++1sAvKIADnuN/Tv8I/lZcH/AOPp4z8Vbxv6d/hH8rLg/wDx9PGfio4v32Xsv/Xq3wQvKKLTFazMztEOe4lrp1V+hSf6VZ6vbPey8V4h5WZwYZ9CPWmPrf8Ag4Vw/wAtaM2aP6cco+1/4UcuSctvTovYscYq+pdk4Tw/fbUZo/BWfiuQWseOMddQq5Mk5LbkBKRGgnqjcYNbaaaPNaOcUn4PJnUbexG505/Xam2q1M2+rHVWPYteH8MphrGTNWLZJ69p5VVPD6RfXYazy6W/u63UKPGpF5m9l7k3mkRjr4EoSvqAieQiZ2iZkHJ/9/8Ay/l1scnJc83+TrY5KPE/yX+Z/iKjjeqmsRp6Tt0o3t4dy3c1xW024hl9m0ftCXlWmtO3yh4tItk7/DJwzQedWnJk38nWffK+x46YqxWlYrWOyIYOG1iugwxHbXf3tp1hxxSsOc+Sb3nfhIgToBRcd+lU/B/K9UPHJidVSInriqtyv1rPE/bDd4H9Dn8crFXcD+hz+OVikw/rhHm/ZLzk+bt4OV0/0nF+OPi6rJ83bwcrp/pOL8cfFW5Xuqs8T22dZHJKI5JXlEABzfGP+Qv4R8Fxwr/j8XhPxU/GP+Qv4R8Fxwr/AI/F4T8VHD+6y/n/AEVbgC8oIaHGvoE/ihvtDjX0CfxQizfrlLh/ZCv4H9Nt+CfjC/UHA/ptvwT8YX6Pi/rScv8AbI5jiP0/N+J07mOI/T834nHM9sJOH75/06DQ/QsH4K/BnYND9Cwfgr8Gdar7YU7eZSA6ePGT5u3g5XT/AEnF+OPi6rJ83bwcrp/pOL8cfFR5XuqvcT22dZHInkRyF5RcjO+LLt21t8HWUmLUi0cpjdznE8Pkddk6uq3pR+a34RqIzaOKz62P0Z8OxQ409N7Ulf5MdeOt4b2xskX1BGxskBG0DFnz49Pj6eW21d9uTHp9dg1N5pitMzEb8pc9VYnW3XTaY3rs2Xm/qW8Hp5v6lvB7Ph5HlymH56n4o+LrY7HJYfnqfij4ut7FLh/K7zfNSeTkp/p5p7Ojb+XWuY4jj8lrsteybbx+fW95cdol5w57zDp4neIka3Ds3ltHjtvvMRtPjDZW6zuIlTtHTMxKRCXTxDn+N/Tv8I/l0Euc4vkrk1tujO/Rjoz4qvL/AFrXDj/kWvB/+Pp4z8W80eD/APH08Z+LeTYvZCHL+yUgJEYhKAGvrfmo8Ww19b81Hi6p7oRZ/wBcvGh53/JttTQc7/k23uT3OON+qEgOFgEJAABravH0sfSjnVoraetXajF5K/V6s8k2O3wzuXi79cMSYnad4nrQJlDw3MWriY2ydU97YraLRvWYmPYqyJmOuJ2RTjifC5j5lq9rRtbCsjLkjleXrzjLH1/2c+lKeObT5hYjX0+o8pPRt1W+LYRzEx5WqXreN1SA8dgAAAAAAAAACEoAYNd9Cz/gt8Gdg130LP8Agt8HNvbL2vmHP8O+nYfxOnchW1qWi1JmJjlMM3nup+/v+pnYM8Y4mJhp58E5bRMS6kct57qfv7/qPPdT9/f9Sf8AMr9IPwrfbqRy3nup+/v+o891P39/1H5lfo/Ct9upHLee6n7+/wCo891P39/1H5lfo/Ct9upHN6bV6i2qxVtmvMTeImN+fW6RPiyxkjcK+XFOKdSOe4tpJwaiclY/p3nePZPc6FjzYaZ8c48kb1l5mx+pXT3Dl9O21NwriEYdsOadqfVt3LyJiY3id4c7rOG5dNM2rE3x/ajs8WHBrM+n+byTEd09cKtM9sX8bwtZMFcv88cupFBXjWoiOuuOfyl4ycW1V42i1afhj/aaeVjQxxMi71WrxaXH0sluvsrHOXOWnJrdXvtvfJPLuRSmbVZdqxbJeecyveH8Prpa9O+1ss857vYh3bkW8ahNqnGrPfdpbWDFGHDTHXlWNmQF+I12Z8ztT/8AUHPB/l/D3wD5nL+L+Hj/AKg54P8AL+HvgHzOX8X8KUf9len/AKv/AN9rYBeUQAHPcb+nf4R/Ky4P/wAfTxn4q3jf07/CP5WXB/8Aj6eM/FRxfvsvZf8Ar1byo4txDbfT4Z6/r2js9i3cnqPpOX8c/FJyrzWuo+UfFxxe+5+G1w3QzqsnTyRtirPv9joa1itYrEbRHKHLV1WelYrTLetY5REp891P39/1K+LPTHGtd1jNgvktvfZ1I5bz3U/f3/Uee6n7+/6k35lfpF+Fb7dSOW891P39/wBR57qfv7/qPzK/R+Fb7dSx6jH5XBkx/arMNHgubJlxZJyXtaYnq3lZLNbRkrv7Vb1nHbX05PFe2DPW+21qW32dPp89NRii+OYmJ/ZV8V4dabznwV3367Vjn4qzFmy4L747zSfYoVvPHtMTHZftSvJrFqz3dYOfpxjVV9boW8YL8Y1Vo2r0K+ELH5WNX/EybXmXLTDSb5LRWsdsqPiHE7ajfHi3rj7Z7bNXfUazJ9fLf4f6Wui4TGLbJqNrW7K9kIpyZM3asahLGPHg/ledypqevXxddHJyX/e/y/l1scnvDjXUc2faOd4xjmmutbsvETHwdE1dfo66vB0eV69dZT58c3pqFfj5Ix33PhrcH1db4YwWna9eW/bCzcnkxZNPk6N6zS0NnFxTVY426cXj+6N1fHyemOm8eFjLxeqeqk+XRihnjWo26qY9/Cf9tXPrdTqfRvkmYn6sdSS3LpHjujrxLz57LXXcVpiiaYJi+Tv7I/2o7Wte02tMzaZ65lv6PhOXNtbNvjp+8o4vipgy48eOsVrFOX5q+WMl69du0LOGceO3RXvKw4H9Dn8crFXcD+hz+OVivYf1woZv2S85Pm7eDldP9Jxfjj4uqv8AN28HK6f6Ti/HHxV+V7qrPE9tnWRySiOSV1RAAc3xj/kL+EfBccK/4/F4T8VPxj/kL+EfBccL/wCPxeE/FRw/usvZ/wBFW4AvKKGhxr6BP4ob7Q419An8UIs365S4f2Qr+B/Tbfgn4wv1BwP6bb8E/GF+j4v60nL/AGyOY4j9PzfidO5jiP0/N+Jxy/bDvh++f9Og0P0LB+CvwZ2DQ/QsH4K/BnWq+2FS3mUgOnjxk+bt4OV0/wBJxfjj4uqv83bwcrp/pOL8cfFS5XuqvcT22dZHII5C6oq7i+knPgjJSN74+zvhT6PVW0meMleuOVo74dSqOIcK6Vpy6aOueuaf6U8+K2/Up5XOPmr0+nfwstPqMeop08dt4+DK5Ot8umyb1m2O8c+xt04xqqx6XQv7Zj/RTlx4t5e34dvNJ3DoXm1q0rNrTERHOZUVuM6meUUr+TTzajPqLR5S9r90f+HtuXWPb3eV4d593ZtcU10aq8Ux/N1nn3z3t/gumnFgnLaPSycvBq8P4Va9oy6mu1eyk858V3EbRtDzDjta3qXM+Sta+nRLzf1LeD0839S3gtz4VI8uUw/PU/FHxdbDksPz2P8AFHxdbHJS4fyu83zUVHG9NNq11FY9Xqt4di3RasXpNbRvExtMLWSkXrNZVcd5x2i0Of4XrY02SaZJ/p2/ae90ETFo3id4nlLntfw6+mtN8cTbF3x9XxYdPrdRpurHeej9meuFPHmnD/C8LuTDXN/OkuoFD8tamI9THv37T/trZ9fqNRG177V7q9SaeXSI7IY4mSZ7rHiXE4rE4dPbe3K1o7FK3tDw3JqJi2SJpi755z4I4tjri1VaUiIrFI2j3qmWL3jrt4W8U46W9Ovla8H/AOPp4z8W80eD/wDH08Z+LeaOL2Qzcv7JShKEiNr6nNbF0ejt197B55k7q+5s58HltuvbZi8yj7c+5JWa67qWWuebz0eGPzvJ3V9zzkz3yV2tt+TN5lH2/wBjzKPt/s73SEM4+RaNSwYstsW/R26+9787yd1fcyeZR9v9jzKPt/sTNJK4+RWNQx+d5f7fced5P7fcyeZf3/seZf3/ALPN0ddPJbcdcBHVAhaEJAHqHm9IvWa2jeHoHkxuNSrs2C2Kd+de9iW0xu18mkrad6+jKauT7Z+XiT5o0RmvpslezfwYprMc4mPGEkTEqdsdq+YQA6cPWOdsldu9adjR02GbXi0x6MN6FfJO5anDrNazMiQRrgAAAAAAAAAAACETEWiYmN4nnD0gGLzbB9zT9MHm2D7mn6YZRz0x9PeqWLzbB9zT9MHm2D7mn6YZQ6Y+jqli82wfc0/TB5tg+5p+mGUOmPo6pYvNsH3NP0webYPuafphlDpj6OqWKNPhiYmMVImOU9GGUHuojw83MgD0Gtl0GmzTvfFXfvjqbI5msT5h7Fpr3hXzwfSzy6cfm904VpKzv5ObeMy3Rz6VI+HfrZJ+XjHjpjr0aVisd0Rs9g7iNI0oSPRjvipk26dK225bxummOmOPQrFd+6NnoeajyblID0AQDHfDjvO98dbT3zG71SlaV2pWKx3Q9DzUG5GKdPhmd5xUmZ/thlCYifJEzHhi82wfc0/TB5tg+5p+mGUedMfT3qli82wfc0/TB5tg+5p+mGUOmPo6pYvNsH3NP0webYPuafphlDpj6OqXmmOmOPQrFfCNnoHrwa+bRafPO+TFEz3x1S2AmsT5exMx3hXzwfSzP19u7d7pwrSUnfye8+2Zbo49KkfDv1sk/Lxjx0x16NKxWO6I2ewdxCNi82w77+Sp+mGUDUR4NzKUJHoxZcOPNXo5KRaPbDUvwjS25VtXws3xxalbeYd1yWr4loV4PpY51tbxs2cOkwYPmsVaz37dfvZgjHWviC2S9vMjxfDjyTvelbT7Y3ex1rbjbzSlccbUrFY7ojZ6B6HNijT4YneMVImP7YZR5qJNzAkHoISgGO2DFe3SvjrM98xu91rFaxWsRER2RCR5qDciQeiHm9K3ja9YmO6Y3egGOmHHjnelK1nviNmQHkRo2MVsGG0zNsdJme2awyhqJ8m9IrEViIiNojlCRL0AQBzYo0+GJ3jFSJj+2GUeaiTcwJB6IEgMWXT4s0bZcdbeMNS3CNLblW1fCzfHFsdbeYd1yWr4loV4PpY5xa3jZs4dLgwfNYq1nv26/ezBGOlfEFsl7eZAS7cCEgMMabDE7xip+mGUHkREeDcykB6I5tTNw7S5Z3tiiJ769TbHNqxbzD2tpr3iVf8AI2m339Pbu3ZsPD9NhnemKN++ettDmMVI8Q7nLee0yMd8OO873pW098xuyDvW0e9PNKVpXasRWO6I2egeiRCQQJAQJAQJAAAQkAAAQAAABLxfkD2HF/DSy9rHj9eAWI8Me3vWdOSQVpbVfCQB6AAAAAAAAAAAAAAAAAAAAAAgAEgAAAhIAAAAAAAAAAAgAEgAAAAAAAAAAAAAIABIAAAIABIAAAAAAAAAAAAAAAAAAAgAEgAAAAAAAAAAAhIAAAAAAAAAIAAAEgAIAEgAAAAAAAAAAAAA/9k="/>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7650" y="576450"/>
            <a:ext cx="2687638" cy="2450915"/>
          </a:xfrm>
          <a:prstGeom prst="rect">
            <a:avLst/>
          </a:prstGeom>
        </p:spPr>
      </p:pic>
      <p:sp>
        <p:nvSpPr>
          <p:cNvPr id="5" name="Rechthoek 4"/>
          <p:cNvSpPr/>
          <p:nvPr/>
        </p:nvSpPr>
        <p:spPr>
          <a:xfrm>
            <a:off x="1778000" y="3617727"/>
            <a:ext cx="7533208" cy="2739211"/>
          </a:xfrm>
          <a:prstGeom prst="rect">
            <a:avLst/>
          </a:prstGeom>
        </p:spPr>
        <p:txBody>
          <a:bodyPr wrap="square">
            <a:spAutoFit/>
          </a:bodyPr>
          <a:lstStyle/>
          <a:p>
            <a:r>
              <a:rPr lang="nl-NL" sz="2800" b="1" i="1" dirty="0">
                <a:solidFill>
                  <a:srgbClr val="00B0F0"/>
                </a:solidFill>
              </a:rPr>
              <a:t>Het Steunpunt Eenzaamheid:</a:t>
            </a:r>
          </a:p>
          <a:p>
            <a:r>
              <a:rPr lang="nl-NL" sz="2400" dirty="0">
                <a:solidFill>
                  <a:srgbClr val="00B0F0"/>
                </a:solidFill>
                <a:latin typeface="Times New Roman" panose="02020603050405020304" pitchFamily="18" charset="0"/>
              </a:rPr>
              <a:t>Maakt eenzaamheid bespreekbaar en creëert bewustheid</a:t>
            </a:r>
          </a:p>
          <a:p>
            <a:r>
              <a:rPr lang="nl-NL" sz="2400" dirty="0">
                <a:solidFill>
                  <a:srgbClr val="00B0F0"/>
                </a:solidFill>
                <a:latin typeface="Times New Roman" panose="02020603050405020304" pitchFamily="18" charset="0"/>
              </a:rPr>
              <a:t>Geeft adviezen en steun bij eenzaamheid</a:t>
            </a:r>
          </a:p>
          <a:p>
            <a:r>
              <a:rPr lang="nl-NL" sz="2400" dirty="0">
                <a:solidFill>
                  <a:srgbClr val="00B0F0"/>
                </a:solidFill>
                <a:latin typeface="Times New Roman" panose="02020603050405020304" pitchFamily="18" charset="0"/>
              </a:rPr>
              <a:t>Zorgt voor doorverwijzingen</a:t>
            </a:r>
          </a:p>
          <a:p>
            <a:r>
              <a:rPr lang="nl-NL" sz="2400" dirty="0">
                <a:solidFill>
                  <a:srgbClr val="00B0F0"/>
                </a:solidFill>
                <a:latin typeface="Times New Roman" panose="02020603050405020304" pitchFamily="18" charset="0"/>
              </a:rPr>
              <a:t>Helpt gevoelens van eenzaamheid te verminderen</a:t>
            </a:r>
          </a:p>
          <a:p>
            <a:r>
              <a:rPr lang="nl-NL" sz="2400" dirty="0">
                <a:solidFill>
                  <a:srgbClr val="00B0F0"/>
                </a:solidFill>
                <a:latin typeface="Times New Roman" panose="02020603050405020304" pitchFamily="18" charset="0"/>
                <a:hlinkClick r:id="rId4"/>
              </a:rPr>
              <a:t>www.steunpunteenzaamheid.nl</a:t>
            </a:r>
            <a:endParaRPr lang="nl-NL" sz="2400" dirty="0">
              <a:solidFill>
                <a:srgbClr val="00B0F0"/>
              </a:solidFill>
              <a:latin typeface="Times New Roman" panose="02020603050405020304" pitchFamily="18" charset="0"/>
            </a:endParaRPr>
          </a:p>
          <a:p>
            <a:endParaRPr lang="nl-NL" sz="2400" dirty="0">
              <a:solidFill>
                <a:srgbClr val="00B0F0"/>
              </a:solidFill>
              <a:latin typeface="Times New Roman" panose="02020603050405020304" pitchFamily="18" charset="0"/>
            </a:endParaRPr>
          </a:p>
        </p:txBody>
      </p:sp>
    </p:spTree>
    <p:extLst>
      <p:ext uri="{BB962C8B-B14F-4D97-AF65-F5344CB8AC3E}">
        <p14:creationId xmlns:p14="http://schemas.microsoft.com/office/powerpoint/2010/main" val="149039550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729297"/>
          </a:xfrm>
        </p:spPr>
        <p:txBody>
          <a:bodyPr>
            <a:normAutofit fontScale="90000"/>
          </a:bodyPr>
          <a:lstStyle/>
          <a:p>
            <a:r>
              <a:rPr lang="nl-NL" b="1" dirty="0">
                <a:solidFill>
                  <a:srgbClr val="002060"/>
                </a:solidFill>
              </a:rPr>
              <a:t>Voor Mekaar Oudorp</a:t>
            </a:r>
          </a:p>
        </p:txBody>
      </p:sp>
      <p:sp>
        <p:nvSpPr>
          <p:cNvPr id="3" name="Ondertitel 2"/>
          <p:cNvSpPr>
            <a:spLocks noGrp="1"/>
          </p:cNvSpPr>
          <p:nvPr>
            <p:ph type="subTitle" idx="1"/>
          </p:nvPr>
        </p:nvSpPr>
        <p:spPr>
          <a:xfrm>
            <a:off x="1524000" y="5897880"/>
            <a:ext cx="9144000" cy="594360"/>
          </a:xfrm>
        </p:spPr>
        <p:txBody>
          <a:bodyPr>
            <a:normAutofit/>
          </a:bodyPr>
          <a:lstStyle/>
          <a:p>
            <a:r>
              <a:rPr lang="nl-NL" sz="3200" dirty="0">
                <a:solidFill>
                  <a:srgbClr val="002060"/>
                </a:solidFill>
              </a:rPr>
              <a:t>Samen Voor Elkaar</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2855" y="1394460"/>
            <a:ext cx="4789170" cy="4691928"/>
          </a:xfrm>
          <a:prstGeom prst="rect">
            <a:avLst/>
          </a:prstGeom>
        </p:spPr>
      </p:pic>
    </p:spTree>
    <p:extLst>
      <p:ext uri="{BB962C8B-B14F-4D97-AF65-F5344CB8AC3E}">
        <p14:creationId xmlns:p14="http://schemas.microsoft.com/office/powerpoint/2010/main" val="1114602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4320" y="308610"/>
            <a:ext cx="11498580" cy="6412229"/>
          </a:xfrm>
        </p:spPr>
        <p:txBody>
          <a:bodyPr>
            <a:normAutofit fontScale="90000"/>
          </a:bodyPr>
          <a:lstStyle/>
          <a:p>
            <a:br>
              <a:rPr lang="nl-NL" b="1" dirty="0"/>
            </a:br>
            <a:br>
              <a:rPr lang="nl-NL" b="1" dirty="0"/>
            </a:br>
            <a:br>
              <a:rPr lang="nl-NL" b="1" dirty="0"/>
            </a:br>
            <a:br>
              <a:rPr lang="nl-NL" b="1" dirty="0"/>
            </a:br>
            <a:br>
              <a:rPr lang="nl-NL" b="1" dirty="0"/>
            </a:br>
            <a:r>
              <a:rPr lang="nl-NL" sz="4900" b="1" dirty="0">
                <a:solidFill>
                  <a:srgbClr val="002060"/>
                </a:solidFill>
              </a:rPr>
              <a:t>Wijknetwerk</a:t>
            </a:r>
            <a:br>
              <a:rPr lang="nl-NL" sz="2800" b="1" dirty="0"/>
            </a:br>
            <a:br>
              <a:rPr lang="nl-NL" sz="2800" b="1" dirty="0"/>
            </a:br>
            <a:br>
              <a:rPr lang="nl-NL" sz="2800" b="1" dirty="0"/>
            </a:br>
            <a:r>
              <a:rPr lang="nl-NL" sz="3600" b="1" dirty="0">
                <a:solidFill>
                  <a:srgbClr val="002060"/>
                </a:solidFill>
              </a:rPr>
              <a:t>Voor Mekaar Oudorp is een wijknetwerk, wat </a:t>
            </a:r>
            <a:br>
              <a:rPr lang="nl-NL" sz="3600" b="1" dirty="0">
                <a:solidFill>
                  <a:srgbClr val="002060"/>
                </a:solidFill>
              </a:rPr>
            </a:br>
            <a:r>
              <a:rPr lang="nl-NL" sz="3600" b="1" dirty="0">
                <a:solidFill>
                  <a:srgbClr val="002060"/>
                </a:solidFill>
              </a:rPr>
              <a:t>gebruik maakt van  kennis en menskracht in de wijk. </a:t>
            </a:r>
            <a:br>
              <a:rPr lang="nl-NL" sz="3600" b="1" dirty="0">
                <a:solidFill>
                  <a:srgbClr val="002060"/>
                </a:solidFill>
              </a:rPr>
            </a:br>
            <a:br>
              <a:rPr lang="nl-NL" sz="3600" b="1" dirty="0">
                <a:solidFill>
                  <a:srgbClr val="002060"/>
                </a:solidFill>
              </a:rPr>
            </a:br>
            <a:r>
              <a:rPr lang="nl-NL" sz="3600" b="1" dirty="0">
                <a:solidFill>
                  <a:srgbClr val="002060"/>
                </a:solidFill>
              </a:rPr>
              <a:t>Met daarin een Informatiepunt, waar alle wijkbewoners </a:t>
            </a:r>
            <a:br>
              <a:rPr lang="nl-NL" sz="3600" b="1" dirty="0">
                <a:solidFill>
                  <a:srgbClr val="002060"/>
                </a:solidFill>
              </a:rPr>
            </a:br>
            <a:r>
              <a:rPr lang="nl-NL" sz="3600" b="1" dirty="0">
                <a:solidFill>
                  <a:srgbClr val="002060"/>
                </a:solidFill>
              </a:rPr>
              <a:t>gebruik van kunnen maken.</a:t>
            </a:r>
            <a:br>
              <a:rPr lang="nl-NL" sz="3600" b="1" dirty="0">
                <a:solidFill>
                  <a:srgbClr val="002060"/>
                </a:solidFill>
              </a:rPr>
            </a:br>
            <a:br>
              <a:rPr lang="nl-NL" sz="3600" b="1" dirty="0">
                <a:solidFill>
                  <a:srgbClr val="002060"/>
                </a:solidFill>
              </a:rPr>
            </a:br>
            <a:r>
              <a:rPr lang="nl-NL" sz="3600" b="1" dirty="0">
                <a:solidFill>
                  <a:srgbClr val="002060"/>
                </a:solidFill>
              </a:rPr>
              <a:t>Voor Mekaar verbindt. </a:t>
            </a:r>
            <a:br>
              <a:rPr lang="nl-NL" sz="3600" b="1" dirty="0">
                <a:solidFill>
                  <a:srgbClr val="002060"/>
                </a:solidFill>
              </a:rPr>
            </a:br>
            <a:br>
              <a:rPr lang="nl-NL" sz="3600" b="1" dirty="0"/>
            </a:br>
            <a:br>
              <a:rPr lang="nl-NL" sz="3600" b="1" dirty="0"/>
            </a:br>
            <a:br>
              <a:rPr lang="nl-NL" sz="3600" b="1" dirty="0"/>
            </a:br>
            <a:br>
              <a:rPr lang="nl-NL" sz="3600" b="1" dirty="0"/>
            </a:br>
            <a:br>
              <a:rPr lang="nl-NL" sz="3200" b="1" dirty="0"/>
            </a:br>
            <a:br>
              <a:rPr lang="nl-NL" sz="3200" b="1" dirty="0"/>
            </a:br>
            <a:br>
              <a:rPr lang="nl-NL" sz="2800" dirty="0"/>
            </a:br>
            <a:endParaRPr lang="nl-NL" sz="2800" b="1" dirty="0">
              <a:solidFill>
                <a:srgbClr val="000E2A"/>
              </a:solidFill>
            </a:endParaRP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95385" y="154126"/>
            <a:ext cx="3280664" cy="2968216"/>
          </a:xfrm>
        </p:spPr>
      </p:pic>
    </p:spTree>
    <p:extLst>
      <p:ext uri="{BB962C8B-B14F-4D97-AF65-F5344CB8AC3E}">
        <p14:creationId xmlns:p14="http://schemas.microsoft.com/office/powerpoint/2010/main" val="3371075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20691"/>
            <a:ext cx="10515600" cy="1325563"/>
          </a:xfrm>
        </p:spPr>
        <p:txBody>
          <a:bodyPr>
            <a:normAutofit/>
          </a:bodyPr>
          <a:lstStyle/>
          <a:p>
            <a:br>
              <a:rPr lang="nl-NL" sz="4000" b="1" dirty="0">
                <a:solidFill>
                  <a:srgbClr val="002060"/>
                </a:solidFill>
              </a:rPr>
            </a:br>
            <a:r>
              <a:rPr lang="nl-NL" b="1" dirty="0">
                <a:solidFill>
                  <a:srgbClr val="002060"/>
                </a:solidFill>
              </a:rPr>
              <a:t>Kernpartners</a:t>
            </a:r>
          </a:p>
        </p:txBody>
      </p:sp>
      <p:sp>
        <p:nvSpPr>
          <p:cNvPr id="3" name="Tijdelijke aanduiding voor inhoud 2"/>
          <p:cNvSpPr>
            <a:spLocks noGrp="1"/>
          </p:cNvSpPr>
          <p:nvPr>
            <p:ph idx="1"/>
          </p:nvPr>
        </p:nvSpPr>
        <p:spPr/>
        <p:txBody>
          <a:bodyPr>
            <a:normAutofit/>
          </a:bodyPr>
          <a:lstStyle/>
          <a:p>
            <a:endParaRPr lang="nl-NL" sz="3200" dirty="0">
              <a:solidFill>
                <a:srgbClr val="002060"/>
              </a:solidFill>
            </a:endParaRPr>
          </a:p>
          <a:p>
            <a:endParaRPr lang="nl-NL" sz="3200" dirty="0">
              <a:solidFill>
                <a:srgbClr val="002060"/>
              </a:solidFill>
            </a:endParaRPr>
          </a:p>
          <a:p>
            <a:r>
              <a:rPr lang="nl-NL" sz="3200" dirty="0">
                <a:solidFill>
                  <a:srgbClr val="002060"/>
                </a:solidFill>
              </a:rPr>
              <a:t>Wijkcentrum De Oever</a:t>
            </a:r>
          </a:p>
          <a:p>
            <a:r>
              <a:rPr lang="nl-NL" sz="3200" dirty="0">
                <a:solidFill>
                  <a:srgbClr val="002060"/>
                </a:solidFill>
              </a:rPr>
              <a:t>Buurthuis De Wachter</a:t>
            </a:r>
          </a:p>
          <a:p>
            <a:r>
              <a:rPr lang="nl-NL" sz="3200" dirty="0">
                <a:solidFill>
                  <a:srgbClr val="002060"/>
                </a:solidFill>
              </a:rPr>
              <a:t>MEE &amp; De Wering</a:t>
            </a:r>
          </a:p>
          <a:p>
            <a:r>
              <a:rPr lang="nl-NL" sz="3200" dirty="0" err="1">
                <a:solidFill>
                  <a:srgbClr val="002060"/>
                </a:solidFill>
              </a:rPr>
              <a:t>WonenPlus</a:t>
            </a:r>
            <a:r>
              <a:rPr lang="nl-NL" sz="3200" dirty="0">
                <a:solidFill>
                  <a:srgbClr val="002060"/>
                </a:solidFill>
              </a:rPr>
              <a:t> Alkmaar</a:t>
            </a:r>
          </a:p>
          <a:p>
            <a:r>
              <a:rPr lang="nl-NL" sz="3200" dirty="0" err="1">
                <a:solidFill>
                  <a:srgbClr val="002060"/>
                </a:solidFill>
              </a:rPr>
              <a:t>Humanitas</a:t>
            </a:r>
            <a:endParaRPr lang="nl-NL" sz="3200" dirty="0">
              <a:solidFill>
                <a:srgbClr val="002060"/>
              </a:solidFill>
            </a:endParaRPr>
          </a:p>
        </p:txBody>
      </p:sp>
      <p:pic>
        <p:nvPicPr>
          <p:cNvPr id="4" name="Tijdelijke aanduiding voor inhoud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8751" y="0"/>
            <a:ext cx="3232581" cy="3166946"/>
          </a:xfrm>
          <a:prstGeom prst="rect">
            <a:avLst/>
          </a:prstGeom>
        </p:spPr>
      </p:pic>
    </p:spTree>
    <p:extLst>
      <p:ext uri="{BB962C8B-B14F-4D97-AF65-F5344CB8AC3E}">
        <p14:creationId xmlns:p14="http://schemas.microsoft.com/office/powerpoint/2010/main" val="3459005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56501"/>
            <a:ext cx="10515600" cy="1325563"/>
          </a:xfrm>
        </p:spPr>
        <p:txBody>
          <a:bodyPr>
            <a:normAutofit/>
          </a:bodyPr>
          <a:lstStyle/>
          <a:p>
            <a:br>
              <a:rPr lang="en-US" sz="4000" b="1" dirty="0">
                <a:solidFill>
                  <a:srgbClr val="002060"/>
                </a:solidFill>
              </a:rPr>
            </a:br>
            <a:r>
              <a:rPr lang="en-US" b="1" dirty="0" err="1">
                <a:solidFill>
                  <a:srgbClr val="002060"/>
                </a:solidFill>
              </a:rPr>
              <a:t>Welzijn</a:t>
            </a:r>
            <a:r>
              <a:rPr lang="en-US" b="1" dirty="0">
                <a:solidFill>
                  <a:srgbClr val="002060"/>
                </a:solidFill>
              </a:rPr>
              <a:t> op </a:t>
            </a:r>
            <a:r>
              <a:rPr lang="en-US" b="1" dirty="0" err="1">
                <a:solidFill>
                  <a:srgbClr val="002060"/>
                </a:solidFill>
              </a:rPr>
              <a:t>recept</a:t>
            </a:r>
            <a:endParaRPr lang="nl-NL" b="1" dirty="0">
              <a:solidFill>
                <a:srgbClr val="002060"/>
              </a:solidFill>
            </a:endParaRPr>
          </a:p>
        </p:txBody>
      </p:sp>
      <p:sp>
        <p:nvSpPr>
          <p:cNvPr id="3" name="Tijdelijke aanduiding voor inhoud 2"/>
          <p:cNvSpPr>
            <a:spLocks noGrp="1"/>
          </p:cNvSpPr>
          <p:nvPr>
            <p:ph idx="1"/>
          </p:nvPr>
        </p:nvSpPr>
        <p:spPr/>
        <p:txBody>
          <a:bodyPr/>
          <a:lstStyle/>
          <a:p>
            <a:pPr marL="0" indent="0">
              <a:buNone/>
            </a:pPr>
            <a:endParaRPr lang="en-US" dirty="0"/>
          </a:p>
          <a:p>
            <a:pPr marL="0" indent="0">
              <a:buNone/>
            </a:pPr>
            <a:endParaRPr lang="en-US" sz="3200" dirty="0">
              <a:solidFill>
                <a:srgbClr val="002060"/>
              </a:solidFill>
            </a:endParaRPr>
          </a:p>
          <a:p>
            <a:pPr marL="0" indent="0">
              <a:buNone/>
            </a:pPr>
            <a:endParaRPr lang="en-US" sz="3200" dirty="0">
              <a:solidFill>
                <a:srgbClr val="002060"/>
              </a:solidFill>
            </a:endParaRPr>
          </a:p>
          <a:p>
            <a:pPr marL="0" indent="0">
              <a:buNone/>
            </a:pPr>
            <a:r>
              <a:rPr lang="en-US" sz="3200" dirty="0">
                <a:solidFill>
                  <a:srgbClr val="002060"/>
                </a:solidFill>
              </a:rPr>
              <a:t>De </a:t>
            </a:r>
            <a:r>
              <a:rPr lang="en-US" sz="3200" dirty="0" err="1">
                <a:solidFill>
                  <a:srgbClr val="002060"/>
                </a:solidFill>
              </a:rPr>
              <a:t>huisarts</a:t>
            </a:r>
            <a:r>
              <a:rPr lang="en-US" sz="3200" dirty="0">
                <a:solidFill>
                  <a:srgbClr val="002060"/>
                </a:solidFill>
              </a:rPr>
              <a:t> of </a:t>
            </a:r>
            <a:r>
              <a:rPr lang="en-US" sz="3200" dirty="0" err="1">
                <a:solidFill>
                  <a:srgbClr val="002060"/>
                </a:solidFill>
              </a:rPr>
              <a:t>praktijkondersteuner</a:t>
            </a:r>
            <a:r>
              <a:rPr lang="en-US" sz="3200" dirty="0">
                <a:solidFill>
                  <a:srgbClr val="002060"/>
                </a:solidFill>
              </a:rPr>
              <a:t> </a:t>
            </a:r>
            <a:r>
              <a:rPr lang="en-US" sz="3200" dirty="0" err="1">
                <a:solidFill>
                  <a:srgbClr val="002060"/>
                </a:solidFill>
              </a:rPr>
              <a:t>kan</a:t>
            </a:r>
            <a:r>
              <a:rPr lang="en-US" sz="3200" dirty="0">
                <a:solidFill>
                  <a:srgbClr val="002060"/>
                </a:solidFill>
              </a:rPr>
              <a:t> </a:t>
            </a:r>
            <a:r>
              <a:rPr lang="en-US" sz="3200" dirty="0" err="1">
                <a:solidFill>
                  <a:srgbClr val="002060"/>
                </a:solidFill>
              </a:rPr>
              <a:t>een</a:t>
            </a:r>
            <a:r>
              <a:rPr lang="en-US" sz="3200" dirty="0">
                <a:solidFill>
                  <a:srgbClr val="002060"/>
                </a:solidFill>
              </a:rPr>
              <a:t> </a:t>
            </a:r>
            <a:r>
              <a:rPr lang="en-US" sz="3200" dirty="0" err="1">
                <a:solidFill>
                  <a:srgbClr val="002060"/>
                </a:solidFill>
              </a:rPr>
              <a:t>recept</a:t>
            </a:r>
            <a:r>
              <a:rPr lang="en-US" sz="3200" dirty="0">
                <a:solidFill>
                  <a:srgbClr val="002060"/>
                </a:solidFill>
              </a:rPr>
              <a:t> ‘</a:t>
            </a:r>
            <a:r>
              <a:rPr lang="en-US" sz="3200" dirty="0" err="1">
                <a:solidFill>
                  <a:srgbClr val="002060"/>
                </a:solidFill>
              </a:rPr>
              <a:t>welzijn</a:t>
            </a:r>
            <a:r>
              <a:rPr lang="en-US" sz="3200" dirty="0">
                <a:solidFill>
                  <a:srgbClr val="002060"/>
                </a:solidFill>
              </a:rPr>
              <a:t>’ </a:t>
            </a:r>
            <a:r>
              <a:rPr lang="en-US" sz="3200" dirty="0" err="1">
                <a:solidFill>
                  <a:srgbClr val="002060"/>
                </a:solidFill>
              </a:rPr>
              <a:t>uitschrijven</a:t>
            </a:r>
            <a:r>
              <a:rPr lang="en-US" sz="3200" dirty="0">
                <a:solidFill>
                  <a:srgbClr val="002060"/>
                </a:solidFill>
              </a:rPr>
              <a:t>. De </a:t>
            </a:r>
            <a:r>
              <a:rPr lang="en-US" sz="3200" dirty="0" err="1">
                <a:solidFill>
                  <a:srgbClr val="002060"/>
                </a:solidFill>
              </a:rPr>
              <a:t>gedachte</a:t>
            </a:r>
            <a:r>
              <a:rPr lang="en-US" sz="3200" dirty="0">
                <a:solidFill>
                  <a:srgbClr val="002060"/>
                </a:solidFill>
              </a:rPr>
              <a:t> </a:t>
            </a:r>
            <a:r>
              <a:rPr lang="en-US" sz="3200" dirty="0" err="1">
                <a:solidFill>
                  <a:srgbClr val="002060"/>
                </a:solidFill>
              </a:rPr>
              <a:t>hierachter</a:t>
            </a:r>
            <a:r>
              <a:rPr lang="en-US" sz="3200" dirty="0">
                <a:solidFill>
                  <a:srgbClr val="002060"/>
                </a:solidFill>
              </a:rPr>
              <a:t> is </a:t>
            </a:r>
            <a:r>
              <a:rPr lang="en-US" sz="3200" dirty="0" err="1">
                <a:solidFill>
                  <a:srgbClr val="002060"/>
                </a:solidFill>
              </a:rPr>
              <a:t>dat</a:t>
            </a:r>
            <a:r>
              <a:rPr lang="en-US" sz="3200" dirty="0">
                <a:solidFill>
                  <a:srgbClr val="002060"/>
                </a:solidFill>
              </a:rPr>
              <a:t> </a:t>
            </a:r>
            <a:r>
              <a:rPr lang="en-US" sz="3200" dirty="0" err="1">
                <a:solidFill>
                  <a:srgbClr val="002060"/>
                </a:solidFill>
              </a:rPr>
              <a:t>bewegen</a:t>
            </a:r>
            <a:r>
              <a:rPr lang="en-US" sz="3200" dirty="0">
                <a:solidFill>
                  <a:srgbClr val="002060"/>
                </a:solidFill>
              </a:rPr>
              <a:t>, </a:t>
            </a:r>
            <a:r>
              <a:rPr lang="en-US" sz="3200" dirty="0" err="1">
                <a:solidFill>
                  <a:srgbClr val="002060"/>
                </a:solidFill>
              </a:rPr>
              <a:t>creativiteit</a:t>
            </a:r>
            <a:r>
              <a:rPr lang="en-US" sz="3200" dirty="0">
                <a:solidFill>
                  <a:srgbClr val="002060"/>
                </a:solidFill>
              </a:rPr>
              <a:t>, </a:t>
            </a:r>
            <a:r>
              <a:rPr lang="en-US" sz="3200" dirty="0" err="1">
                <a:solidFill>
                  <a:srgbClr val="002060"/>
                </a:solidFill>
              </a:rPr>
              <a:t>ontmoeting</a:t>
            </a:r>
            <a:r>
              <a:rPr lang="en-US" sz="3200" dirty="0">
                <a:solidFill>
                  <a:srgbClr val="002060"/>
                </a:solidFill>
              </a:rPr>
              <a:t> </a:t>
            </a:r>
            <a:r>
              <a:rPr lang="en-US" sz="3200" dirty="0" err="1">
                <a:solidFill>
                  <a:srgbClr val="002060"/>
                </a:solidFill>
              </a:rPr>
              <a:t>en</a:t>
            </a:r>
            <a:r>
              <a:rPr lang="en-US" sz="3200" dirty="0">
                <a:solidFill>
                  <a:srgbClr val="002060"/>
                </a:solidFill>
              </a:rPr>
              <a:t> </a:t>
            </a:r>
            <a:r>
              <a:rPr lang="en-US" sz="3200" dirty="0" err="1">
                <a:solidFill>
                  <a:srgbClr val="002060"/>
                </a:solidFill>
              </a:rPr>
              <a:t>zingeving</a:t>
            </a:r>
            <a:r>
              <a:rPr lang="en-US" sz="3200" dirty="0">
                <a:solidFill>
                  <a:srgbClr val="002060"/>
                </a:solidFill>
              </a:rPr>
              <a:t> </a:t>
            </a:r>
            <a:r>
              <a:rPr lang="en-US" sz="3200" dirty="0" err="1">
                <a:solidFill>
                  <a:srgbClr val="002060"/>
                </a:solidFill>
              </a:rPr>
              <a:t>een</a:t>
            </a:r>
            <a:r>
              <a:rPr lang="en-US" sz="3200" dirty="0">
                <a:solidFill>
                  <a:srgbClr val="002060"/>
                </a:solidFill>
              </a:rPr>
              <a:t> </a:t>
            </a:r>
            <a:r>
              <a:rPr lang="en-US" sz="3200" dirty="0" err="1">
                <a:solidFill>
                  <a:srgbClr val="002060"/>
                </a:solidFill>
              </a:rPr>
              <a:t>positieve</a:t>
            </a:r>
            <a:r>
              <a:rPr lang="en-US" sz="3200" dirty="0">
                <a:solidFill>
                  <a:srgbClr val="002060"/>
                </a:solidFill>
              </a:rPr>
              <a:t> </a:t>
            </a:r>
            <a:r>
              <a:rPr lang="en-US" sz="3200" dirty="0" err="1">
                <a:solidFill>
                  <a:srgbClr val="002060"/>
                </a:solidFill>
              </a:rPr>
              <a:t>bijdrage</a:t>
            </a:r>
            <a:r>
              <a:rPr lang="en-US" sz="3200" dirty="0">
                <a:solidFill>
                  <a:srgbClr val="002060"/>
                </a:solidFill>
              </a:rPr>
              <a:t> </a:t>
            </a:r>
            <a:r>
              <a:rPr lang="en-US" sz="3200" dirty="0" err="1">
                <a:solidFill>
                  <a:srgbClr val="002060"/>
                </a:solidFill>
              </a:rPr>
              <a:t>kunnen</a:t>
            </a:r>
            <a:r>
              <a:rPr lang="en-US" sz="3200" dirty="0">
                <a:solidFill>
                  <a:srgbClr val="002060"/>
                </a:solidFill>
              </a:rPr>
              <a:t> </a:t>
            </a:r>
            <a:r>
              <a:rPr lang="en-US" sz="3200" dirty="0" err="1">
                <a:solidFill>
                  <a:srgbClr val="002060"/>
                </a:solidFill>
              </a:rPr>
              <a:t>leveren</a:t>
            </a:r>
            <a:r>
              <a:rPr lang="en-US" sz="3200" dirty="0">
                <a:solidFill>
                  <a:srgbClr val="002060"/>
                </a:solidFill>
              </a:rPr>
              <a:t> </a:t>
            </a:r>
            <a:r>
              <a:rPr lang="en-US" sz="3200" dirty="0" err="1">
                <a:solidFill>
                  <a:srgbClr val="002060"/>
                </a:solidFill>
              </a:rPr>
              <a:t>bij</a:t>
            </a:r>
            <a:r>
              <a:rPr lang="en-US" sz="3200" dirty="0">
                <a:solidFill>
                  <a:srgbClr val="002060"/>
                </a:solidFill>
              </a:rPr>
              <a:t> het </a:t>
            </a:r>
            <a:r>
              <a:rPr lang="en-US" sz="3200" dirty="0" err="1">
                <a:solidFill>
                  <a:srgbClr val="002060"/>
                </a:solidFill>
              </a:rPr>
              <a:t>oplossen</a:t>
            </a:r>
            <a:r>
              <a:rPr lang="en-US" sz="3200" dirty="0">
                <a:solidFill>
                  <a:srgbClr val="002060"/>
                </a:solidFill>
              </a:rPr>
              <a:t> van </a:t>
            </a:r>
            <a:r>
              <a:rPr lang="en-US" sz="3200" dirty="0" err="1">
                <a:solidFill>
                  <a:srgbClr val="002060"/>
                </a:solidFill>
              </a:rPr>
              <a:t>klachten</a:t>
            </a:r>
            <a:r>
              <a:rPr lang="en-US" sz="3200" dirty="0">
                <a:solidFill>
                  <a:srgbClr val="002060"/>
                </a:solidFill>
              </a:rPr>
              <a:t>.</a:t>
            </a:r>
            <a:endParaRPr lang="nl-NL" sz="3200" dirty="0">
              <a:solidFill>
                <a:srgbClr val="002060"/>
              </a:solidFill>
            </a:endParaRPr>
          </a:p>
        </p:txBody>
      </p:sp>
      <p:pic>
        <p:nvPicPr>
          <p:cNvPr id="4" name="Tijdelijke aanduiding voor inhoud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9103" y="0"/>
            <a:ext cx="3089149" cy="3026426"/>
          </a:xfrm>
          <a:prstGeom prst="rect">
            <a:avLst/>
          </a:prstGeom>
        </p:spPr>
      </p:pic>
    </p:spTree>
    <p:extLst>
      <p:ext uri="{BB962C8B-B14F-4D97-AF65-F5344CB8AC3E}">
        <p14:creationId xmlns:p14="http://schemas.microsoft.com/office/powerpoint/2010/main" val="2157883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11535"/>
            <a:ext cx="10515600" cy="1325563"/>
          </a:xfrm>
        </p:spPr>
        <p:txBody>
          <a:bodyPr>
            <a:normAutofit/>
          </a:bodyPr>
          <a:lstStyle/>
          <a:p>
            <a:br>
              <a:rPr lang="nl-NL" b="1" dirty="0">
                <a:solidFill>
                  <a:srgbClr val="002060"/>
                </a:solidFill>
              </a:rPr>
            </a:br>
            <a:r>
              <a:rPr lang="nl-NL" b="1" dirty="0" err="1">
                <a:solidFill>
                  <a:srgbClr val="002060"/>
                </a:solidFill>
              </a:rPr>
              <a:t>Outreachend</a:t>
            </a:r>
            <a:r>
              <a:rPr lang="nl-NL" b="1" dirty="0">
                <a:solidFill>
                  <a:srgbClr val="002060"/>
                </a:solidFill>
              </a:rPr>
              <a:t> werken </a:t>
            </a:r>
          </a:p>
        </p:txBody>
      </p:sp>
      <p:sp>
        <p:nvSpPr>
          <p:cNvPr id="3" name="Tijdelijke aanduiding voor inhoud 2"/>
          <p:cNvSpPr>
            <a:spLocks noGrp="1"/>
          </p:cNvSpPr>
          <p:nvPr>
            <p:ph idx="1"/>
          </p:nvPr>
        </p:nvSpPr>
        <p:spPr/>
        <p:txBody>
          <a:bodyPr/>
          <a:lstStyle/>
          <a:p>
            <a:endParaRPr lang="en-US" sz="3200" dirty="0">
              <a:solidFill>
                <a:srgbClr val="002060"/>
              </a:solidFill>
            </a:endParaRPr>
          </a:p>
          <a:p>
            <a:endParaRPr lang="en-US" sz="3200" dirty="0">
              <a:solidFill>
                <a:srgbClr val="002060"/>
              </a:solidFill>
            </a:endParaRPr>
          </a:p>
          <a:p>
            <a:endParaRPr lang="en-US" sz="3200" dirty="0">
              <a:solidFill>
                <a:srgbClr val="002060"/>
              </a:solidFill>
            </a:endParaRPr>
          </a:p>
          <a:p>
            <a:r>
              <a:rPr lang="en-US" sz="3200" dirty="0" err="1">
                <a:solidFill>
                  <a:srgbClr val="002060"/>
                </a:solidFill>
              </a:rPr>
              <a:t>Actief</a:t>
            </a:r>
            <a:r>
              <a:rPr lang="en-US" sz="3200" dirty="0">
                <a:solidFill>
                  <a:srgbClr val="002060"/>
                </a:solidFill>
              </a:rPr>
              <a:t> de </a:t>
            </a:r>
            <a:r>
              <a:rPr lang="en-US" sz="3200" dirty="0" err="1">
                <a:solidFill>
                  <a:srgbClr val="002060"/>
                </a:solidFill>
              </a:rPr>
              <a:t>wijk</a:t>
            </a:r>
            <a:r>
              <a:rPr lang="en-US" sz="3200" dirty="0">
                <a:solidFill>
                  <a:srgbClr val="002060"/>
                </a:solidFill>
              </a:rPr>
              <a:t> in</a:t>
            </a:r>
          </a:p>
          <a:p>
            <a:r>
              <a:rPr lang="en-US" sz="3200" dirty="0" err="1">
                <a:solidFill>
                  <a:srgbClr val="002060"/>
                </a:solidFill>
              </a:rPr>
              <a:t>Aansluiten</a:t>
            </a:r>
            <a:r>
              <a:rPr lang="en-US" sz="3200" dirty="0">
                <a:solidFill>
                  <a:srgbClr val="002060"/>
                </a:solidFill>
              </a:rPr>
              <a:t> </a:t>
            </a:r>
            <a:r>
              <a:rPr lang="en-US" sz="3200" dirty="0" err="1">
                <a:solidFill>
                  <a:srgbClr val="002060"/>
                </a:solidFill>
              </a:rPr>
              <a:t>bij</a:t>
            </a:r>
            <a:r>
              <a:rPr lang="en-US" sz="3200" dirty="0">
                <a:solidFill>
                  <a:srgbClr val="002060"/>
                </a:solidFill>
              </a:rPr>
              <a:t> </a:t>
            </a:r>
            <a:r>
              <a:rPr lang="en-US" sz="3200" dirty="0" err="1">
                <a:solidFill>
                  <a:srgbClr val="002060"/>
                </a:solidFill>
              </a:rPr>
              <a:t>bestaande</a:t>
            </a:r>
            <a:r>
              <a:rPr lang="en-US" sz="3200" dirty="0">
                <a:solidFill>
                  <a:srgbClr val="002060"/>
                </a:solidFill>
              </a:rPr>
              <a:t> </a:t>
            </a:r>
            <a:r>
              <a:rPr lang="en-US" sz="3200" dirty="0" err="1">
                <a:solidFill>
                  <a:srgbClr val="002060"/>
                </a:solidFill>
              </a:rPr>
              <a:t>activiteiten</a:t>
            </a:r>
            <a:r>
              <a:rPr lang="en-US" sz="3200" dirty="0">
                <a:solidFill>
                  <a:srgbClr val="002060"/>
                </a:solidFill>
              </a:rPr>
              <a:t> </a:t>
            </a:r>
          </a:p>
          <a:p>
            <a:r>
              <a:rPr lang="en-US" sz="3200" dirty="0" err="1">
                <a:solidFill>
                  <a:srgbClr val="002060"/>
                </a:solidFill>
              </a:rPr>
              <a:t>Mensen</a:t>
            </a:r>
            <a:r>
              <a:rPr lang="en-US" sz="3200" dirty="0">
                <a:solidFill>
                  <a:srgbClr val="002060"/>
                </a:solidFill>
              </a:rPr>
              <a:t> </a:t>
            </a:r>
            <a:r>
              <a:rPr lang="en-US" sz="3200" dirty="0" err="1">
                <a:solidFill>
                  <a:srgbClr val="002060"/>
                </a:solidFill>
              </a:rPr>
              <a:t>persoonlijk</a:t>
            </a:r>
            <a:r>
              <a:rPr lang="en-US" sz="3200" dirty="0">
                <a:solidFill>
                  <a:srgbClr val="002060"/>
                </a:solidFill>
              </a:rPr>
              <a:t> </a:t>
            </a:r>
            <a:r>
              <a:rPr lang="en-US" sz="3200" dirty="0" err="1">
                <a:solidFill>
                  <a:srgbClr val="002060"/>
                </a:solidFill>
              </a:rPr>
              <a:t>uitnodigen</a:t>
            </a:r>
            <a:r>
              <a:rPr lang="en-US" sz="3200" dirty="0">
                <a:solidFill>
                  <a:srgbClr val="002060"/>
                </a:solidFill>
              </a:rPr>
              <a:t> </a:t>
            </a:r>
            <a:r>
              <a:rPr lang="en-US" sz="3200" dirty="0" err="1">
                <a:solidFill>
                  <a:srgbClr val="002060"/>
                </a:solidFill>
              </a:rPr>
              <a:t>voor</a:t>
            </a:r>
            <a:r>
              <a:rPr lang="en-US" sz="3200" dirty="0">
                <a:solidFill>
                  <a:srgbClr val="002060"/>
                </a:solidFill>
              </a:rPr>
              <a:t> </a:t>
            </a:r>
            <a:r>
              <a:rPr lang="en-US" sz="3200" dirty="0" err="1">
                <a:solidFill>
                  <a:srgbClr val="002060"/>
                </a:solidFill>
              </a:rPr>
              <a:t>activiteiten</a:t>
            </a:r>
            <a:endParaRPr lang="en-US" sz="3200" dirty="0">
              <a:solidFill>
                <a:srgbClr val="002060"/>
              </a:solidFill>
            </a:endParaRPr>
          </a:p>
          <a:p>
            <a:r>
              <a:rPr lang="en-US" sz="3200" dirty="0">
                <a:solidFill>
                  <a:srgbClr val="002060"/>
                </a:solidFill>
              </a:rPr>
              <a:t>Contact </a:t>
            </a:r>
            <a:r>
              <a:rPr lang="en-US" sz="3200" dirty="0" err="1">
                <a:solidFill>
                  <a:srgbClr val="002060"/>
                </a:solidFill>
              </a:rPr>
              <a:t>leggen</a:t>
            </a:r>
            <a:r>
              <a:rPr lang="en-US" sz="3200" dirty="0">
                <a:solidFill>
                  <a:srgbClr val="002060"/>
                </a:solidFill>
              </a:rPr>
              <a:t> met locale </a:t>
            </a:r>
            <a:r>
              <a:rPr lang="en-US" sz="3200" dirty="0" err="1">
                <a:solidFill>
                  <a:srgbClr val="002060"/>
                </a:solidFill>
              </a:rPr>
              <a:t>verenigingen</a:t>
            </a:r>
            <a:r>
              <a:rPr lang="en-US" sz="3200" dirty="0">
                <a:solidFill>
                  <a:srgbClr val="002060"/>
                </a:solidFill>
              </a:rPr>
              <a:t> </a:t>
            </a:r>
            <a:r>
              <a:rPr lang="en-US" sz="3200" dirty="0" err="1">
                <a:solidFill>
                  <a:srgbClr val="002060"/>
                </a:solidFill>
              </a:rPr>
              <a:t>en</a:t>
            </a:r>
            <a:r>
              <a:rPr lang="en-US" sz="3200" dirty="0">
                <a:solidFill>
                  <a:srgbClr val="002060"/>
                </a:solidFill>
              </a:rPr>
              <a:t> </a:t>
            </a:r>
            <a:r>
              <a:rPr lang="en-US" sz="3200" dirty="0" err="1">
                <a:solidFill>
                  <a:srgbClr val="002060"/>
                </a:solidFill>
              </a:rPr>
              <a:t>organisaties</a:t>
            </a:r>
            <a:endParaRPr lang="en-US" sz="3200" dirty="0">
              <a:solidFill>
                <a:srgbClr val="002060"/>
              </a:solidFill>
            </a:endParaRPr>
          </a:p>
          <a:p>
            <a:endParaRPr lang="en-US" sz="3200" dirty="0">
              <a:solidFill>
                <a:srgbClr val="002060"/>
              </a:solidFill>
            </a:endParaRPr>
          </a:p>
          <a:p>
            <a:pPr marL="0" indent="0">
              <a:buNone/>
            </a:pPr>
            <a:endParaRPr lang="nl-NL" dirty="0"/>
          </a:p>
        </p:txBody>
      </p:sp>
      <p:pic>
        <p:nvPicPr>
          <p:cNvPr id="4" name="Tijdelijke aanduiding voor inhoud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6695" y="507798"/>
            <a:ext cx="2884995" cy="2826417"/>
          </a:xfrm>
          <a:prstGeom prst="rect">
            <a:avLst/>
          </a:prstGeom>
        </p:spPr>
      </p:pic>
    </p:spTree>
    <p:extLst>
      <p:ext uri="{BB962C8B-B14F-4D97-AF65-F5344CB8AC3E}">
        <p14:creationId xmlns:p14="http://schemas.microsoft.com/office/powerpoint/2010/main" val="3746354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pPr marL="0" indent="0">
              <a:buNone/>
            </a:pPr>
            <a:r>
              <a:rPr lang="en-US" sz="4400" b="1">
                <a:solidFill>
                  <a:srgbClr val="002060"/>
                </a:solidFill>
                <a:latin typeface="+mj-lt"/>
              </a:rPr>
              <a:t>Vragen</a:t>
            </a:r>
            <a:r>
              <a:rPr lang="en-US" sz="4400" b="1" dirty="0">
                <a:solidFill>
                  <a:srgbClr val="002060"/>
                </a:solidFill>
                <a:latin typeface="+mj-lt"/>
              </a:rPr>
              <a:t> of </a:t>
            </a:r>
            <a:r>
              <a:rPr lang="en-US" sz="4400" b="1" dirty="0" err="1">
                <a:solidFill>
                  <a:srgbClr val="002060"/>
                </a:solidFill>
                <a:latin typeface="+mj-lt"/>
              </a:rPr>
              <a:t>opmerkingen</a:t>
            </a:r>
            <a:r>
              <a:rPr lang="en-US" sz="4400" b="1" dirty="0">
                <a:solidFill>
                  <a:srgbClr val="002060"/>
                </a:solidFill>
                <a:latin typeface="+mj-lt"/>
              </a:rPr>
              <a:t>?</a:t>
            </a:r>
            <a:endParaRPr lang="nl-NL" sz="4400" b="1" dirty="0">
              <a:solidFill>
                <a:srgbClr val="002060"/>
              </a:solidFill>
              <a:latin typeface="+mj-lt"/>
            </a:endParaRPr>
          </a:p>
        </p:txBody>
      </p:sp>
      <p:pic>
        <p:nvPicPr>
          <p:cNvPr id="4" name="Tijdelijke aanduiding voor inhoud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6695" y="507798"/>
            <a:ext cx="2884995" cy="2826417"/>
          </a:xfrm>
          <a:prstGeom prst="rect">
            <a:avLst/>
          </a:prstGeom>
        </p:spPr>
      </p:pic>
    </p:spTree>
    <p:extLst>
      <p:ext uri="{BB962C8B-B14F-4D97-AF65-F5344CB8AC3E}">
        <p14:creationId xmlns:p14="http://schemas.microsoft.com/office/powerpoint/2010/main" val="169522436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126</Words>
  <Application>Microsoft Office PowerPoint</Application>
  <PresentationFormat>Breedbeeld</PresentationFormat>
  <Paragraphs>39</Paragraphs>
  <Slides>7</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7</vt:i4>
      </vt:variant>
    </vt:vector>
  </HeadingPairs>
  <TitlesOfParts>
    <vt:vector size="14" baseType="lpstr">
      <vt:lpstr>Arial</vt:lpstr>
      <vt:lpstr>Arial Unicode MS</vt:lpstr>
      <vt:lpstr>Calibri</vt:lpstr>
      <vt:lpstr>Calibri Light</vt:lpstr>
      <vt:lpstr>Times New Roman</vt:lpstr>
      <vt:lpstr>Verdana</vt:lpstr>
      <vt:lpstr>Kantoorthema</vt:lpstr>
      <vt:lpstr>  </vt:lpstr>
      <vt:lpstr>Voor Mekaar Oudorp</vt:lpstr>
      <vt:lpstr>     Wijknetwerk   Voor Mekaar Oudorp is een wijknetwerk, wat  gebruik maakt van  kennis en menskracht in de wijk.   Met daarin een Informatiepunt, waar alle wijkbewoners  gebruik van kunnen maken.  Voor Mekaar verbindt.         </vt:lpstr>
      <vt:lpstr> Kernpartners</vt:lpstr>
      <vt:lpstr> Welzijn op recept</vt:lpstr>
      <vt:lpstr> Outreachend werken </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Informatiepunt Voor Mekaar Oudorp</dc:title>
  <dc:creator>SCW</dc:creator>
  <cp:lastModifiedBy>Marja Comajta-Nieman</cp:lastModifiedBy>
  <cp:revision>21</cp:revision>
  <cp:lastPrinted>2016-06-20T13:01:16Z</cp:lastPrinted>
  <dcterms:created xsi:type="dcterms:W3CDTF">2016-05-23T14:28:37Z</dcterms:created>
  <dcterms:modified xsi:type="dcterms:W3CDTF">2017-10-16T10:36:48Z</dcterms:modified>
</cp:coreProperties>
</file>