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9" autoAdjust="0"/>
    <p:restoredTop sz="94660"/>
  </p:normalViewPr>
  <p:slideViewPr>
    <p:cSldViewPr>
      <p:cViewPr varScale="1">
        <p:scale>
          <a:sx n="65" d="100"/>
          <a:sy n="65" d="100"/>
        </p:scale>
        <p:origin x="-9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9D416-AD5A-4C61-B0FD-6052C01F2453}" type="datetimeFigureOut">
              <a:rPr lang="nl-NL" smtClean="0"/>
              <a:t>13-10-2017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E1388-C37C-4D84-9609-960D564B98D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Eenzaamheid….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Wat 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dóe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je eraan??? </a:t>
            </a:r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1268" name="Picture 4" descr="Afbeeldingsresultaat voor handen in het haar cart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21088"/>
            <a:ext cx="3715331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Wat 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dóe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je eraan???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4" descr="Afbeeldingsresultaat voor handen in het haar cart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052736"/>
            <a:ext cx="3715331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kún</a:t>
            </a:r>
            <a:r>
              <a:rPr lang="nl-NL" dirty="0" smtClean="0"/>
              <a:t> je doen??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Herken verschil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emotionele</a:t>
            </a:r>
            <a:r>
              <a:rPr lang="nl-NL" dirty="0" smtClean="0"/>
              <a:t> en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sociale</a:t>
            </a:r>
            <a:r>
              <a:rPr lang="nl-NL" dirty="0" smtClean="0"/>
              <a:t> eenzaamheid</a:t>
            </a:r>
          </a:p>
          <a:p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Kúnnen</a:t>
            </a:r>
            <a:r>
              <a:rPr lang="nl-NL" dirty="0" smtClean="0"/>
              <a:t> elkaar versterken, maar is niet per se zo!!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Eenzaamheid kan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tijdelijk</a:t>
            </a:r>
            <a:r>
              <a:rPr lang="nl-NL" dirty="0" smtClean="0"/>
              <a:t> zijn of (bijna-)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structureel</a:t>
            </a:r>
          </a:p>
          <a:p>
            <a:r>
              <a:rPr lang="nl-NL" dirty="0" smtClean="0"/>
              <a:t>Zoek naar interventie die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past ..</a:t>
            </a:r>
          </a:p>
          <a:p>
            <a:pPr lvl="1"/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‘op maat’ of bijv. 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What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Works 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Principles</a:t>
            </a:r>
            <a:endParaRPr lang="nl-NL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>
              <a:buNone/>
            </a:pPr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4" name="Picture 4" descr="Afbeeldingsresultaat voor handen in het haar cart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052736"/>
            <a:ext cx="3715331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Sociale</a:t>
            </a:r>
            <a:r>
              <a:rPr lang="nl-NL" dirty="0" smtClean="0"/>
              <a:t> eenzaamheid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Leggen/aangaan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sociale contacten</a:t>
            </a:r>
          </a:p>
          <a:p>
            <a:pPr lvl="1"/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Danspaleis</a:t>
            </a:r>
          </a:p>
          <a:p>
            <a:pPr lvl="1"/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Maaltijden</a:t>
            </a:r>
          </a:p>
          <a:p>
            <a:pPr lvl="1"/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‘Soos’</a:t>
            </a:r>
          </a:p>
          <a:p>
            <a:pPr lvl="1"/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Etc. </a:t>
            </a:r>
            <a:endParaRPr lang="nl-NL" dirty="0"/>
          </a:p>
          <a:p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Netwerk</a:t>
            </a:r>
            <a:r>
              <a:rPr lang="nl-NL" dirty="0" smtClean="0"/>
              <a:t>versterking/netwerkontwikkeling</a:t>
            </a:r>
          </a:p>
          <a:p>
            <a:pPr lvl="1"/>
            <a:r>
              <a:rPr lang="nl-NL" dirty="0" smtClean="0"/>
              <a:t>Maatjesprojecten</a:t>
            </a:r>
          </a:p>
          <a:p>
            <a:pPr lvl="1"/>
            <a:r>
              <a:rPr lang="nl-NL" dirty="0" smtClean="0"/>
              <a:t>Netwerkcoach</a:t>
            </a:r>
          </a:p>
          <a:p>
            <a:pPr lvl="1"/>
            <a:r>
              <a:rPr lang="nl-NL" dirty="0" smtClean="0"/>
              <a:t>Etc.</a:t>
            </a:r>
            <a:endParaRPr lang="nl-NL" dirty="0"/>
          </a:p>
          <a:p>
            <a:r>
              <a:rPr lang="nl-NL" dirty="0" smtClean="0"/>
              <a:t>Faciliteren/stimuleren ontmoeting, ook/juist in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inrichting gebouwde omgeving</a:t>
            </a:r>
          </a:p>
          <a:p>
            <a:pPr lvl="1"/>
            <a:r>
              <a:rPr lang="nl-NL" dirty="0" smtClean="0"/>
              <a:t>Fysieke toegankelijkheid</a:t>
            </a:r>
          </a:p>
          <a:p>
            <a:pPr lvl="1"/>
            <a:r>
              <a:rPr lang="nl-NL" dirty="0" smtClean="0"/>
              <a:t>Groenvoorzieningen</a:t>
            </a:r>
          </a:p>
          <a:p>
            <a:pPr lvl="1"/>
            <a:r>
              <a:rPr lang="nl-NL" dirty="0" smtClean="0"/>
              <a:t>‘Woonerven’; hofjes…</a:t>
            </a:r>
            <a:endParaRPr lang="nl-NL" dirty="0"/>
          </a:p>
          <a:p>
            <a:endParaRPr lang="nl-NL" dirty="0" smtClean="0"/>
          </a:p>
        </p:txBody>
      </p:sp>
      <p:pic>
        <p:nvPicPr>
          <p:cNvPr id="4" name="Afbeelding 3" descr="Afbeeldingsresultaat voor begijnho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97152"/>
            <a:ext cx="2514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Emotionele</a:t>
            </a:r>
            <a:r>
              <a:rPr lang="nl-NL" dirty="0" smtClean="0"/>
              <a:t> eenzaamheid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Kán</a:t>
            </a:r>
            <a:r>
              <a:rPr lang="nl-NL" dirty="0" smtClean="0"/>
              <a:t> leiden tot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sociale eenzaamheid</a:t>
            </a:r>
          </a:p>
          <a:p>
            <a:endParaRPr lang="nl-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NL" dirty="0" smtClean="0"/>
              <a:t>Is </a:t>
            </a:r>
            <a:r>
              <a:rPr lang="nl-NL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niet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weg </a:t>
            </a:r>
            <a:r>
              <a:rPr lang="nl-NL" dirty="0" smtClean="0"/>
              <a:t>te nemen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door 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méér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sociale contacten!!</a:t>
            </a:r>
          </a:p>
          <a:p>
            <a:endParaRPr lang="nl-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(h)Erken dit </a:t>
            </a:r>
            <a:r>
              <a:rPr lang="nl-NL" dirty="0" smtClean="0"/>
              <a:t>ook…</a:t>
            </a:r>
            <a:r>
              <a:rPr lang="nl-N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endParaRPr lang="nl-N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nl-NL" dirty="0" smtClean="0"/>
              <a:t>Inzet interventie</a:t>
            </a: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dirty="0" smtClean="0"/>
              <a:t>op</a:t>
            </a:r>
            <a:r>
              <a:rPr lang="nl-N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afslijpen scherpe randjes</a:t>
            </a:r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>
              <a:buNone/>
            </a:pPr>
            <a:endParaRPr lang="nl-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Afbeelding 3" descr="Gerelateerde afbeeldi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212976"/>
            <a:ext cx="230223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Eenzaamheid te voorkomen?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Opvoeding: aanleren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sociale vaardigheden</a:t>
            </a:r>
          </a:p>
          <a:p>
            <a:endParaRPr lang="nl-NL" dirty="0"/>
          </a:p>
          <a:p>
            <a:r>
              <a:rPr lang="nl-NL" dirty="0" smtClean="0"/>
              <a:t>Opvoeding/aard: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veerkracht</a:t>
            </a:r>
            <a:r>
              <a:rPr lang="nl-NL" dirty="0" smtClean="0"/>
              <a:t>, omgaan met tegenslag</a:t>
            </a:r>
          </a:p>
          <a:p>
            <a:endParaRPr lang="nl-NL" dirty="0" smtClean="0"/>
          </a:p>
          <a:p>
            <a:r>
              <a:rPr lang="nl-NL" dirty="0" smtClean="0"/>
              <a:t>Deel blijft ongrijpbaar, maar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respect</a:t>
            </a:r>
            <a:r>
              <a:rPr lang="nl-NL" dirty="0" smtClean="0"/>
              <a:t> helpt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619672" y="5445224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Zoek naar interventie die </a:t>
            </a:r>
            <a:r>
              <a:rPr lang="nl-NL" sz="24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past ..</a:t>
            </a:r>
            <a:endParaRPr lang="nl-NL" sz="2400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Zoek naar interventie die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past 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Wees niet bang voor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‘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evidence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based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’</a:t>
            </a:r>
          </a:p>
          <a:p>
            <a:endParaRPr lang="nl-NL" dirty="0"/>
          </a:p>
          <a:p>
            <a:r>
              <a:rPr lang="nl-NL" dirty="0" smtClean="0"/>
              <a:t>Help ook mee aan vaststellen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‘werkzame elementen’</a:t>
            </a:r>
          </a:p>
          <a:p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nl-NL" dirty="0" smtClean="0"/>
              <a:t>Zoek naar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overdraagbaarheid, </a:t>
            </a:r>
            <a:r>
              <a:rPr lang="nl-NL" dirty="0" smtClean="0"/>
              <a:t>ook/juist in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andere contexten</a:t>
            </a:r>
          </a:p>
          <a:p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nl-NL" dirty="0" smtClean="0"/>
              <a:t>Altijd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in overleg met….</a:t>
            </a:r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Afbeelding 4" descr="gebruikersoverleg / bewonersoverl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509120"/>
            <a:ext cx="21717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Zoek naar interventie die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past 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Wees niet bang voor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‘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evidence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based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’</a:t>
            </a:r>
          </a:p>
          <a:p>
            <a:endParaRPr lang="nl-NL" dirty="0"/>
          </a:p>
          <a:p>
            <a:r>
              <a:rPr lang="nl-NL" dirty="0" smtClean="0"/>
              <a:t>Help ook mee aan vaststellen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‘werkzame elementen’</a:t>
            </a:r>
          </a:p>
          <a:p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nl-NL" dirty="0" smtClean="0"/>
              <a:t>Zoek naar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overdraagbaarheid, </a:t>
            </a:r>
            <a:r>
              <a:rPr lang="nl-NL" dirty="0" smtClean="0"/>
              <a:t>ook/juist in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andere contexten</a:t>
            </a:r>
          </a:p>
          <a:p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nl-NL" dirty="0" smtClean="0"/>
              <a:t>Altijd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in overleg met….</a:t>
            </a:r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5" name="Afbeelding 4" descr="gebruikersoverleg / bewonersoverl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509120"/>
            <a:ext cx="21717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467544" y="616530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smtClean="0"/>
              <a:t>Dank voor uw aandacht</a:t>
            </a:r>
            <a:endParaRPr lang="nl-NL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Eenzaamheid….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Wat is het…. </a:t>
            </a:r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1268" name="Picture 4" descr="Afbeeldingsresultaat voor handen in het haar cart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21088"/>
            <a:ext cx="3715331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Definitie Eenzaamheid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“Eenzaamheid is het </a:t>
            </a:r>
            <a:r>
              <a:rPr lang="nl-NL" i="1" dirty="0" smtClean="0"/>
              <a:t>subjectief</a:t>
            </a:r>
            <a:r>
              <a:rPr lang="nl-NL" dirty="0" smtClean="0"/>
              <a:t> ervaren van een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onplezierig of ontoelaatbaar gemis </a:t>
            </a:r>
            <a:r>
              <a:rPr lang="nl-NL" dirty="0" smtClean="0"/>
              <a:t>aan (kwaliteit van) bepaalde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sociale relaties</a:t>
            </a:r>
            <a:r>
              <a:rPr lang="nl-NL" dirty="0" smtClean="0"/>
              <a:t>”</a:t>
            </a:r>
          </a:p>
          <a:p>
            <a:endParaRPr lang="nl-NL" dirty="0"/>
          </a:p>
          <a:p>
            <a:pPr lvl="1"/>
            <a:r>
              <a:rPr lang="nl-NL" i="1" dirty="0" smtClean="0"/>
              <a:t> Emotionele</a:t>
            </a:r>
            <a:r>
              <a:rPr lang="nl-NL" dirty="0" smtClean="0"/>
              <a:t> eenzaamheid: afwezigheid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intieme relatie of vertrouwenspersoon</a:t>
            </a:r>
          </a:p>
          <a:p>
            <a:pPr lvl="1"/>
            <a:endParaRPr lang="nl-NL" dirty="0" smtClean="0"/>
          </a:p>
          <a:p>
            <a:pPr lvl="1"/>
            <a:r>
              <a:rPr lang="nl-NL" i="1" dirty="0" smtClean="0"/>
              <a:t> Sociale</a:t>
            </a:r>
            <a:r>
              <a:rPr lang="nl-NL" dirty="0" smtClean="0"/>
              <a:t> eenzaamheid: afwezigheid van bredere kring van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contacten of sociaal netwerk</a:t>
            </a:r>
            <a:endParaRPr lang="nl-NL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meet je eenzaamheid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Gewoon vragen …</a:t>
            </a:r>
          </a:p>
          <a:p>
            <a:endParaRPr lang="nl-NL" dirty="0"/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-  risico:  ontkenning ….</a:t>
            </a:r>
            <a:endParaRPr lang="nl-NL" dirty="0"/>
          </a:p>
        </p:txBody>
      </p:sp>
      <p:pic>
        <p:nvPicPr>
          <p:cNvPr id="4" name="Afbeelding 3" descr="praten / gespr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556792"/>
            <a:ext cx="2698750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meet je eenzaamheid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Opnemen in 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breder</a:t>
            </a:r>
            <a:r>
              <a:rPr lang="nl-NL" dirty="0" smtClean="0"/>
              <a:t> onderzoek/</a:t>
            </a:r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enquête</a:t>
            </a:r>
            <a:r>
              <a:rPr lang="nl-NL" dirty="0" smtClean="0"/>
              <a:t>:</a:t>
            </a:r>
          </a:p>
          <a:p>
            <a:endParaRPr lang="nl-NL" dirty="0"/>
          </a:p>
          <a:p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Direct:</a:t>
            </a:r>
            <a:r>
              <a:rPr lang="nl-NL" dirty="0" smtClean="0"/>
              <a:t> Bent u wel eens eenzaam?</a:t>
            </a:r>
          </a:p>
          <a:p>
            <a:pPr lvl="1">
              <a:buFontTx/>
              <a:buChar char="-"/>
            </a:pPr>
            <a:r>
              <a:rPr lang="nl-NL" dirty="0" smtClean="0"/>
              <a:t>Ja, vaak; ja, soms; nee, nooit; etc. </a:t>
            </a:r>
          </a:p>
          <a:p>
            <a:endParaRPr lang="nl-NL" dirty="0"/>
          </a:p>
          <a:p>
            <a:r>
              <a:rPr 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Indirect:</a:t>
            </a:r>
            <a:r>
              <a:rPr lang="nl-NL" dirty="0" smtClean="0"/>
              <a:t> ‘gestandaardiseerde’ vragenlijst’</a:t>
            </a:r>
          </a:p>
          <a:p>
            <a:pPr lvl="1">
              <a:buNone/>
            </a:pPr>
            <a:r>
              <a:rPr lang="nl-NL" sz="2000" dirty="0" smtClean="0"/>
              <a:t>(vragen naar contacten, ervaringen, etc..; EENZAAMHEIDSCHAAL)</a:t>
            </a:r>
          </a:p>
          <a:p>
            <a:pPr lvl="1">
              <a:buNone/>
            </a:pPr>
            <a:endParaRPr lang="nl-NL" dirty="0"/>
          </a:p>
          <a:p>
            <a:pPr lvl="1">
              <a:buNone/>
            </a:pPr>
            <a:endParaRPr lang="nl-NL" dirty="0"/>
          </a:p>
        </p:txBody>
      </p:sp>
      <p:pic>
        <p:nvPicPr>
          <p:cNvPr id="5" name="Afbeelding 4" descr="aankruisen / kruis zett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420888"/>
            <a:ext cx="192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1475656" y="6021288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Ervaring : eenzaamheid </a:t>
            </a:r>
            <a:r>
              <a:rPr lang="nl-NL" sz="2800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beter in beeld</a:t>
            </a:r>
            <a:r>
              <a:rPr lang="nl-NL" sz="2800" dirty="0" smtClean="0"/>
              <a:t>… 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Weten we het dan écht?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Deels… 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Taboe blijft …</a:t>
            </a:r>
          </a:p>
          <a:p>
            <a:pPr lvl="1"/>
            <a:r>
              <a:rPr lang="nl-NL" dirty="0" smtClean="0"/>
              <a:t>Neemt wel af….. 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Maar hoe het </a:t>
            </a:r>
            <a:r>
              <a:rPr lang="nl-NL" dirty="0" err="1" smtClean="0"/>
              <a:t>voélt</a:t>
            </a:r>
            <a:r>
              <a:rPr lang="nl-NL" dirty="0" smtClean="0"/>
              <a:t>…</a:t>
            </a:r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 descr="Afbeeldingsresultaat voor damesblad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340768"/>
            <a:ext cx="218162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Afbeeldingsresultaat voor eenzaamhei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725144"/>
            <a:ext cx="310515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zeggen de cijfers? </a:t>
            </a:r>
            <a:endParaRPr lang="nl-NL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92896"/>
            <a:ext cx="776205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755576" y="170080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Percentage mensen dat zich eenzaam voelt, naar geslacht, leeftijd en onderwijsniveau </a:t>
            </a:r>
            <a:endParaRPr lang="nl-NL" dirty="0"/>
          </a:p>
        </p:txBody>
      </p:sp>
      <p:sp>
        <p:nvSpPr>
          <p:cNvPr id="6" name="Ovaal 5"/>
          <p:cNvSpPr/>
          <p:nvPr/>
        </p:nvSpPr>
        <p:spPr>
          <a:xfrm>
            <a:off x="2411760" y="2780928"/>
            <a:ext cx="352839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2627784" y="4221088"/>
            <a:ext cx="3960440" cy="3516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2915816" y="4437112"/>
            <a:ext cx="4968552" cy="4236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die in </a:t>
            </a:r>
            <a:r>
              <a:rPr lang="nl-NL" dirty="0"/>
              <a:t>A</a:t>
            </a:r>
            <a:r>
              <a:rPr lang="nl-NL" dirty="0" smtClean="0"/>
              <a:t>msterdam? </a:t>
            </a:r>
            <a:endParaRPr lang="nl-NL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56792"/>
            <a:ext cx="40386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2"/>
            <a:ext cx="4038600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al 8"/>
          <p:cNvSpPr/>
          <p:nvPr/>
        </p:nvSpPr>
        <p:spPr>
          <a:xfrm>
            <a:off x="539552" y="2924944"/>
            <a:ext cx="381642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39552" y="4869160"/>
            <a:ext cx="3816424" cy="4236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4788024" y="2708920"/>
            <a:ext cx="381642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4644008" y="5013176"/>
            <a:ext cx="381642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Acht ‘</a:t>
            </a:r>
            <a:r>
              <a:rPr lang="nl-NL" dirty="0" err="1" smtClean="0"/>
              <a:t>persona’s</a:t>
            </a:r>
            <a:r>
              <a:rPr lang="nl-NL" dirty="0" smtClean="0"/>
              <a:t>’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525963"/>
          </a:xfrm>
        </p:spPr>
        <p:txBody>
          <a:bodyPr>
            <a:normAutofit lnSpcReduction="10000"/>
          </a:bodyPr>
          <a:lstStyle/>
          <a:p>
            <a:r>
              <a:rPr lang="nl-NL" dirty="0" err="1" smtClean="0"/>
              <a:t>Mantelzorger</a:t>
            </a:r>
            <a:endParaRPr lang="nl-NL" dirty="0" smtClean="0"/>
          </a:p>
          <a:p>
            <a:r>
              <a:rPr lang="nl-NL" dirty="0" smtClean="0"/>
              <a:t>Psychische problematiek</a:t>
            </a:r>
          </a:p>
          <a:p>
            <a:r>
              <a:rPr lang="nl-NL" dirty="0" smtClean="0"/>
              <a:t>Licht verstandelijke beperking</a:t>
            </a:r>
          </a:p>
          <a:p>
            <a:r>
              <a:rPr lang="nl-NL" dirty="0" smtClean="0"/>
              <a:t>LHBTI</a:t>
            </a:r>
          </a:p>
          <a:p>
            <a:r>
              <a:rPr lang="nl-NL" dirty="0" smtClean="0"/>
              <a:t>Weduwe</a:t>
            </a:r>
          </a:p>
          <a:p>
            <a:r>
              <a:rPr lang="nl-NL" dirty="0" smtClean="0"/>
              <a:t>Immigrant</a:t>
            </a:r>
          </a:p>
          <a:p>
            <a:r>
              <a:rPr lang="nl-NL" dirty="0" smtClean="0"/>
              <a:t>Jongere</a:t>
            </a:r>
          </a:p>
          <a:p>
            <a:r>
              <a:rPr lang="nl-NL" dirty="0" smtClean="0"/>
              <a:t>Werk- en partnerloos</a:t>
            </a:r>
            <a:endParaRPr lang="nl-NL" dirty="0"/>
          </a:p>
        </p:txBody>
      </p:sp>
      <p:pic>
        <p:nvPicPr>
          <p:cNvPr id="8" name="Afbeelding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124744"/>
            <a:ext cx="2343150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Aangepast 37">
      <a:dk1>
        <a:srgbClr val="3F0040"/>
      </a:dk1>
      <a:lt1>
        <a:srgbClr val="F2DCDB"/>
      </a:lt1>
      <a:dk2>
        <a:srgbClr val="1F497D"/>
      </a:dk2>
      <a:lt2>
        <a:srgbClr val="EEECE1"/>
      </a:lt2>
      <a:accent1>
        <a:srgbClr val="FE19F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407</Words>
  <Application>Microsoft Office PowerPoint</Application>
  <PresentationFormat>Diavoorstelling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Office-thema</vt:lpstr>
      <vt:lpstr>Eenzaamheid…. </vt:lpstr>
      <vt:lpstr>Eenzaamheid…. </vt:lpstr>
      <vt:lpstr>Definitie Eenzaamheid</vt:lpstr>
      <vt:lpstr>Hoe meet je eenzaamheid</vt:lpstr>
      <vt:lpstr>Hoe meet je eenzaamheid</vt:lpstr>
      <vt:lpstr>Weten we het dan écht? </vt:lpstr>
      <vt:lpstr>Wat zeggen de cijfers? </vt:lpstr>
      <vt:lpstr>En die in Amsterdam? </vt:lpstr>
      <vt:lpstr>Acht ‘persona’s’</vt:lpstr>
      <vt:lpstr>Wat dóe je eraan??? </vt:lpstr>
      <vt:lpstr>Wat kún je doen??</vt:lpstr>
      <vt:lpstr>Sociale eenzaamheid</vt:lpstr>
      <vt:lpstr>Emotionele eenzaamheid</vt:lpstr>
      <vt:lpstr>Eenzaamheid te voorkomen? </vt:lpstr>
      <vt:lpstr>Zoek naar interventie die past ..</vt:lpstr>
      <vt:lpstr>Zoek naar interventie die past ..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Eenzaamheid….</dc:title>
  <dc:creator>rick</dc:creator>
  <cp:lastModifiedBy>rick</cp:lastModifiedBy>
  <cp:revision>28</cp:revision>
  <dcterms:created xsi:type="dcterms:W3CDTF">2017-10-13T07:25:22Z</dcterms:created>
  <dcterms:modified xsi:type="dcterms:W3CDTF">2017-10-13T10:27:57Z</dcterms:modified>
</cp:coreProperties>
</file>